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1" r:id="rId2"/>
    <p:sldId id="263" r:id="rId3"/>
    <p:sldId id="425" r:id="rId4"/>
    <p:sldId id="351" r:id="rId5"/>
    <p:sldId id="349" r:id="rId6"/>
    <p:sldId id="420" r:id="rId7"/>
    <p:sldId id="427" r:id="rId8"/>
    <p:sldId id="2147327637" r:id="rId9"/>
    <p:sldId id="2147327790" r:id="rId10"/>
    <p:sldId id="2147327810" r:id="rId11"/>
    <p:sldId id="2147327815" r:id="rId12"/>
    <p:sldId id="2147327818" r:id="rId13"/>
    <p:sldId id="2147327811" r:id="rId14"/>
    <p:sldId id="2147327855" r:id="rId15"/>
    <p:sldId id="2147327834" r:id="rId16"/>
    <p:sldId id="2147327826" r:id="rId17"/>
    <p:sldId id="2147327864" r:id="rId18"/>
    <p:sldId id="2147327866" r:id="rId19"/>
    <p:sldId id="2147327858" r:id="rId2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8FF"/>
    <a:srgbClr val="66AAD3"/>
    <a:srgbClr val="0872B6"/>
    <a:srgbClr val="5B98AD"/>
    <a:srgbClr val="29603C"/>
    <a:srgbClr val="08253C"/>
    <a:srgbClr val="2464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5" autoAdjust="0"/>
    <p:restoredTop sz="61395" autoAdjust="0"/>
  </p:normalViewPr>
  <p:slideViewPr>
    <p:cSldViewPr snapToGrid="0" snapToObjects="1" showGuides="1">
      <p:cViewPr varScale="1">
        <p:scale>
          <a:sx n="70" d="100"/>
          <a:sy n="70" d="100"/>
        </p:scale>
        <p:origin x="1380" y="78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58834050415483E-2"/>
          <c:y val="8.5688429268880942E-2"/>
          <c:w val="0.86129181522778175"/>
          <c:h val="0.77376549105319237"/>
        </c:manualLayout>
      </c:layout>
      <c:scatterChart>
        <c:scatterStyle val="smoothMarker"/>
        <c:varyColors val="0"/>
        <c:ser>
          <c:idx val="7"/>
          <c:order val="0"/>
          <c:tx>
            <c:v>2020-21 Actual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'2020 Actual Daily'!$A$2:$A$553</c:f>
              <c:numCache>
                <c:formatCode>[$-409]d\-mmm;@</c:formatCode>
                <c:ptCount val="552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</c:numCache>
            </c:numRef>
          </c:xVal>
          <c:yVal>
            <c:numRef>
              <c:f>'2020 Actual Daily'!$B$2:$B$553</c:f>
              <c:numCache>
                <c:formatCode>#,##0</c:formatCode>
                <c:ptCount val="552"/>
                <c:pt idx="0">
                  <c:v>70064</c:v>
                </c:pt>
                <c:pt idx="1">
                  <c:v>70214</c:v>
                </c:pt>
                <c:pt idx="2">
                  <c:v>70333</c:v>
                </c:pt>
                <c:pt idx="3">
                  <c:v>70412</c:v>
                </c:pt>
                <c:pt idx="4">
                  <c:v>70432</c:v>
                </c:pt>
                <c:pt idx="5">
                  <c:v>70450</c:v>
                </c:pt>
                <c:pt idx="6">
                  <c:v>70460</c:v>
                </c:pt>
                <c:pt idx="7">
                  <c:v>70476</c:v>
                </c:pt>
                <c:pt idx="8">
                  <c:v>70603</c:v>
                </c:pt>
                <c:pt idx="9">
                  <c:v>70592</c:v>
                </c:pt>
                <c:pt idx="10">
                  <c:v>70605</c:v>
                </c:pt>
                <c:pt idx="11">
                  <c:v>70600</c:v>
                </c:pt>
                <c:pt idx="12">
                  <c:v>70639</c:v>
                </c:pt>
                <c:pt idx="13">
                  <c:v>70726</c:v>
                </c:pt>
                <c:pt idx="14">
                  <c:v>70741</c:v>
                </c:pt>
                <c:pt idx="15">
                  <c:v>71681</c:v>
                </c:pt>
                <c:pt idx="16">
                  <c:v>72179</c:v>
                </c:pt>
                <c:pt idx="17">
                  <c:v>72458</c:v>
                </c:pt>
                <c:pt idx="18">
                  <c:v>72625</c:v>
                </c:pt>
                <c:pt idx="19">
                  <c:v>72771</c:v>
                </c:pt>
                <c:pt idx="20">
                  <c:v>73253</c:v>
                </c:pt>
                <c:pt idx="21">
                  <c:v>73435</c:v>
                </c:pt>
                <c:pt idx="22">
                  <c:v>73860</c:v>
                </c:pt>
                <c:pt idx="23">
                  <c:v>74067</c:v>
                </c:pt>
                <c:pt idx="24">
                  <c:v>74242</c:v>
                </c:pt>
                <c:pt idx="25">
                  <c:v>74483</c:v>
                </c:pt>
                <c:pt idx="26">
                  <c:v>74628</c:v>
                </c:pt>
                <c:pt idx="27">
                  <c:v>74798</c:v>
                </c:pt>
                <c:pt idx="28">
                  <c:v>74912</c:v>
                </c:pt>
                <c:pt idx="29">
                  <c:v>75013</c:v>
                </c:pt>
                <c:pt idx="30">
                  <c:v>75073</c:v>
                </c:pt>
                <c:pt idx="31">
                  <c:v>75108</c:v>
                </c:pt>
                <c:pt idx="32">
                  <c:v>75133</c:v>
                </c:pt>
                <c:pt idx="33">
                  <c:v>75130</c:v>
                </c:pt>
                <c:pt idx="34">
                  <c:v>75154</c:v>
                </c:pt>
                <c:pt idx="35">
                  <c:v>75141</c:v>
                </c:pt>
                <c:pt idx="36">
                  <c:v>75103</c:v>
                </c:pt>
                <c:pt idx="37">
                  <c:v>75090</c:v>
                </c:pt>
                <c:pt idx="38">
                  <c:v>75074</c:v>
                </c:pt>
                <c:pt idx="39">
                  <c:v>75001</c:v>
                </c:pt>
                <c:pt idx="40">
                  <c:v>74975</c:v>
                </c:pt>
                <c:pt idx="41">
                  <c:v>74920</c:v>
                </c:pt>
                <c:pt idx="42">
                  <c:v>74871</c:v>
                </c:pt>
                <c:pt idx="43">
                  <c:v>74825</c:v>
                </c:pt>
                <c:pt idx="44">
                  <c:v>74786</c:v>
                </c:pt>
                <c:pt idx="45">
                  <c:v>74725</c:v>
                </c:pt>
                <c:pt idx="46">
                  <c:v>74467</c:v>
                </c:pt>
                <c:pt idx="47">
                  <c:v>74596</c:v>
                </c:pt>
                <c:pt idx="48">
                  <c:v>74538</c:v>
                </c:pt>
                <c:pt idx="49">
                  <c:v>74472</c:v>
                </c:pt>
                <c:pt idx="50">
                  <c:v>74385</c:v>
                </c:pt>
                <c:pt idx="51">
                  <c:v>74306</c:v>
                </c:pt>
                <c:pt idx="52">
                  <c:v>74243</c:v>
                </c:pt>
                <c:pt idx="53">
                  <c:v>74174</c:v>
                </c:pt>
                <c:pt idx="54">
                  <c:v>74078</c:v>
                </c:pt>
                <c:pt idx="55">
                  <c:v>73982</c:v>
                </c:pt>
                <c:pt idx="56">
                  <c:v>73925</c:v>
                </c:pt>
                <c:pt idx="57">
                  <c:v>73841</c:v>
                </c:pt>
                <c:pt idx="58">
                  <c:v>73750</c:v>
                </c:pt>
                <c:pt idx="59">
                  <c:v>73643</c:v>
                </c:pt>
                <c:pt idx="60">
                  <c:v>73567</c:v>
                </c:pt>
                <c:pt idx="61">
                  <c:v>73459</c:v>
                </c:pt>
                <c:pt idx="62">
                  <c:v>73397</c:v>
                </c:pt>
                <c:pt idx="63">
                  <c:v>73272</c:v>
                </c:pt>
                <c:pt idx="64">
                  <c:v>73170</c:v>
                </c:pt>
                <c:pt idx="65">
                  <c:v>73075</c:v>
                </c:pt>
                <c:pt idx="66">
                  <c:v>73036</c:v>
                </c:pt>
                <c:pt idx="67">
                  <c:v>72938</c:v>
                </c:pt>
                <c:pt idx="68">
                  <c:v>72850</c:v>
                </c:pt>
                <c:pt idx="69">
                  <c:v>72741</c:v>
                </c:pt>
                <c:pt idx="70">
                  <c:v>72624</c:v>
                </c:pt>
                <c:pt idx="71">
                  <c:v>72624</c:v>
                </c:pt>
                <c:pt idx="72">
                  <c:v>72436</c:v>
                </c:pt>
                <c:pt idx="73">
                  <c:v>72413</c:v>
                </c:pt>
                <c:pt idx="74">
                  <c:v>72411</c:v>
                </c:pt>
                <c:pt idx="75">
                  <c:v>72340</c:v>
                </c:pt>
                <c:pt idx="76">
                  <c:v>72204</c:v>
                </c:pt>
                <c:pt idx="77">
                  <c:v>72167</c:v>
                </c:pt>
                <c:pt idx="78">
                  <c:v>72100</c:v>
                </c:pt>
                <c:pt idx="79">
                  <c:v>72029</c:v>
                </c:pt>
                <c:pt idx="80">
                  <c:v>71954</c:v>
                </c:pt>
                <c:pt idx="81">
                  <c:v>71878</c:v>
                </c:pt>
                <c:pt idx="82">
                  <c:v>71683</c:v>
                </c:pt>
                <c:pt idx="83">
                  <c:v>71656</c:v>
                </c:pt>
                <c:pt idx="84">
                  <c:v>71580</c:v>
                </c:pt>
                <c:pt idx="85">
                  <c:v>71414</c:v>
                </c:pt>
                <c:pt idx="86">
                  <c:v>71315</c:v>
                </c:pt>
                <c:pt idx="87">
                  <c:v>71264</c:v>
                </c:pt>
                <c:pt idx="88">
                  <c:v>71264</c:v>
                </c:pt>
                <c:pt idx="89">
                  <c:v>71169</c:v>
                </c:pt>
                <c:pt idx="90">
                  <c:v>71080</c:v>
                </c:pt>
                <c:pt idx="91">
                  <c:v>70988</c:v>
                </c:pt>
                <c:pt idx="92">
                  <c:v>70909</c:v>
                </c:pt>
                <c:pt idx="93">
                  <c:v>70805</c:v>
                </c:pt>
                <c:pt idx="94">
                  <c:v>70895</c:v>
                </c:pt>
                <c:pt idx="95">
                  <c:v>70975</c:v>
                </c:pt>
                <c:pt idx="96">
                  <c:v>71031</c:v>
                </c:pt>
                <c:pt idx="97">
                  <c:v>71045</c:v>
                </c:pt>
                <c:pt idx="98">
                  <c:v>71043</c:v>
                </c:pt>
                <c:pt idx="99">
                  <c:v>71018</c:v>
                </c:pt>
                <c:pt idx="100">
                  <c:v>70978</c:v>
                </c:pt>
                <c:pt idx="101">
                  <c:v>70957</c:v>
                </c:pt>
                <c:pt idx="102">
                  <c:v>70917</c:v>
                </c:pt>
                <c:pt idx="103">
                  <c:v>70866</c:v>
                </c:pt>
                <c:pt idx="104">
                  <c:v>70797</c:v>
                </c:pt>
                <c:pt idx="105">
                  <c:v>70715</c:v>
                </c:pt>
                <c:pt idx="106">
                  <c:v>70647</c:v>
                </c:pt>
                <c:pt idx="107">
                  <c:v>70569</c:v>
                </c:pt>
                <c:pt idx="108">
                  <c:v>70504</c:v>
                </c:pt>
                <c:pt idx="109">
                  <c:v>70438</c:v>
                </c:pt>
                <c:pt idx="110">
                  <c:v>70358</c:v>
                </c:pt>
                <c:pt idx="111">
                  <c:v>70271</c:v>
                </c:pt>
                <c:pt idx="112">
                  <c:v>70193</c:v>
                </c:pt>
                <c:pt idx="113">
                  <c:v>70108</c:v>
                </c:pt>
                <c:pt idx="114">
                  <c:v>70009</c:v>
                </c:pt>
                <c:pt idx="115">
                  <c:v>69913</c:v>
                </c:pt>
                <c:pt idx="116">
                  <c:v>69798</c:v>
                </c:pt>
                <c:pt idx="117">
                  <c:v>69741</c:v>
                </c:pt>
                <c:pt idx="118">
                  <c:v>69607</c:v>
                </c:pt>
                <c:pt idx="119">
                  <c:v>69483</c:v>
                </c:pt>
                <c:pt idx="120">
                  <c:v>69411</c:v>
                </c:pt>
                <c:pt idx="121">
                  <c:v>69316</c:v>
                </c:pt>
                <c:pt idx="122">
                  <c:v>69207</c:v>
                </c:pt>
                <c:pt idx="123">
                  <c:v>69096</c:v>
                </c:pt>
                <c:pt idx="124">
                  <c:v>68967</c:v>
                </c:pt>
                <c:pt idx="125">
                  <c:v>68861</c:v>
                </c:pt>
                <c:pt idx="126">
                  <c:v>68732</c:v>
                </c:pt>
                <c:pt idx="127">
                  <c:v>68617</c:v>
                </c:pt>
                <c:pt idx="128">
                  <c:v>68533</c:v>
                </c:pt>
                <c:pt idx="129">
                  <c:v>68479</c:v>
                </c:pt>
                <c:pt idx="130">
                  <c:v>68418</c:v>
                </c:pt>
                <c:pt idx="131">
                  <c:v>68228</c:v>
                </c:pt>
                <c:pt idx="132">
                  <c:v>68191</c:v>
                </c:pt>
                <c:pt idx="133">
                  <c:v>68168</c:v>
                </c:pt>
                <c:pt idx="134">
                  <c:v>68099</c:v>
                </c:pt>
                <c:pt idx="135">
                  <c:v>67994</c:v>
                </c:pt>
                <c:pt idx="136">
                  <c:v>67927</c:v>
                </c:pt>
                <c:pt idx="137">
                  <c:v>67889</c:v>
                </c:pt>
                <c:pt idx="138">
                  <c:v>67888</c:v>
                </c:pt>
                <c:pt idx="139">
                  <c:v>67816</c:v>
                </c:pt>
                <c:pt idx="140">
                  <c:v>67718</c:v>
                </c:pt>
                <c:pt idx="141">
                  <c:v>67604</c:v>
                </c:pt>
                <c:pt idx="142">
                  <c:v>67498</c:v>
                </c:pt>
                <c:pt idx="143">
                  <c:v>67389</c:v>
                </c:pt>
                <c:pt idx="144">
                  <c:v>67294</c:v>
                </c:pt>
                <c:pt idx="145">
                  <c:v>67119</c:v>
                </c:pt>
                <c:pt idx="146">
                  <c:v>66994</c:v>
                </c:pt>
                <c:pt idx="147">
                  <c:v>66860</c:v>
                </c:pt>
                <c:pt idx="148">
                  <c:v>66729</c:v>
                </c:pt>
                <c:pt idx="149">
                  <c:v>66657</c:v>
                </c:pt>
                <c:pt idx="150">
                  <c:v>66569</c:v>
                </c:pt>
                <c:pt idx="151">
                  <c:v>66466</c:v>
                </c:pt>
                <c:pt idx="152">
                  <c:v>66345</c:v>
                </c:pt>
                <c:pt idx="153">
                  <c:v>66232</c:v>
                </c:pt>
                <c:pt idx="154">
                  <c:v>66101</c:v>
                </c:pt>
                <c:pt idx="155">
                  <c:v>66349</c:v>
                </c:pt>
                <c:pt idx="156">
                  <c:v>66181</c:v>
                </c:pt>
                <c:pt idx="157">
                  <c:v>66048</c:v>
                </c:pt>
                <c:pt idx="158">
                  <c:v>65918</c:v>
                </c:pt>
                <c:pt idx="159">
                  <c:v>65779</c:v>
                </c:pt>
                <c:pt idx="160">
                  <c:v>65643</c:v>
                </c:pt>
                <c:pt idx="161">
                  <c:v>65502</c:v>
                </c:pt>
                <c:pt idx="162">
                  <c:v>65384</c:v>
                </c:pt>
                <c:pt idx="163">
                  <c:v>65268</c:v>
                </c:pt>
                <c:pt idx="164">
                  <c:v>65152</c:v>
                </c:pt>
                <c:pt idx="165">
                  <c:v>65055</c:v>
                </c:pt>
                <c:pt idx="166">
                  <c:v>64923</c:v>
                </c:pt>
                <c:pt idx="167">
                  <c:v>64814</c:v>
                </c:pt>
                <c:pt idx="168">
                  <c:v>64713</c:v>
                </c:pt>
                <c:pt idx="169">
                  <c:v>64593</c:v>
                </c:pt>
                <c:pt idx="170">
                  <c:v>64481</c:v>
                </c:pt>
                <c:pt idx="171">
                  <c:v>64382</c:v>
                </c:pt>
                <c:pt idx="172">
                  <c:v>64280</c:v>
                </c:pt>
                <c:pt idx="173">
                  <c:v>64177</c:v>
                </c:pt>
                <c:pt idx="174">
                  <c:v>64064</c:v>
                </c:pt>
                <c:pt idx="175">
                  <c:v>63966</c:v>
                </c:pt>
                <c:pt idx="176">
                  <c:v>63871</c:v>
                </c:pt>
                <c:pt idx="177">
                  <c:v>63744</c:v>
                </c:pt>
                <c:pt idx="178">
                  <c:v>63638</c:v>
                </c:pt>
                <c:pt idx="179">
                  <c:v>63517</c:v>
                </c:pt>
                <c:pt idx="180">
                  <c:v>63410</c:v>
                </c:pt>
                <c:pt idx="181">
                  <c:v>63299</c:v>
                </c:pt>
                <c:pt idx="182">
                  <c:v>63175</c:v>
                </c:pt>
                <c:pt idx="183">
                  <c:v>63074</c:v>
                </c:pt>
                <c:pt idx="184">
                  <c:v>62969</c:v>
                </c:pt>
                <c:pt idx="185">
                  <c:v>62865</c:v>
                </c:pt>
                <c:pt idx="186">
                  <c:v>62723</c:v>
                </c:pt>
                <c:pt idx="187">
                  <c:v>62621</c:v>
                </c:pt>
                <c:pt idx="188">
                  <c:v>62503</c:v>
                </c:pt>
                <c:pt idx="189">
                  <c:v>62398</c:v>
                </c:pt>
                <c:pt idx="190">
                  <c:v>62290</c:v>
                </c:pt>
                <c:pt idx="191">
                  <c:v>62161</c:v>
                </c:pt>
                <c:pt idx="192">
                  <c:v>62062</c:v>
                </c:pt>
                <c:pt idx="193">
                  <c:v>61948</c:v>
                </c:pt>
                <c:pt idx="194">
                  <c:v>61823</c:v>
                </c:pt>
                <c:pt idx="195">
                  <c:v>61704</c:v>
                </c:pt>
                <c:pt idx="196">
                  <c:v>61595</c:v>
                </c:pt>
                <c:pt idx="197">
                  <c:v>61473</c:v>
                </c:pt>
                <c:pt idx="198">
                  <c:v>61365</c:v>
                </c:pt>
                <c:pt idx="199">
                  <c:v>61244</c:v>
                </c:pt>
                <c:pt idx="200">
                  <c:v>61134</c:v>
                </c:pt>
                <c:pt idx="201">
                  <c:v>61000</c:v>
                </c:pt>
                <c:pt idx="202">
                  <c:v>60782</c:v>
                </c:pt>
                <c:pt idx="203">
                  <c:v>60650</c:v>
                </c:pt>
                <c:pt idx="204">
                  <c:v>60507</c:v>
                </c:pt>
                <c:pt idx="205">
                  <c:v>60387</c:v>
                </c:pt>
                <c:pt idx="206">
                  <c:v>60286</c:v>
                </c:pt>
                <c:pt idx="207">
                  <c:v>60184</c:v>
                </c:pt>
                <c:pt idx="208">
                  <c:v>60055</c:v>
                </c:pt>
                <c:pt idx="209">
                  <c:v>59943</c:v>
                </c:pt>
                <c:pt idx="210">
                  <c:v>59850</c:v>
                </c:pt>
                <c:pt idx="211">
                  <c:v>59817</c:v>
                </c:pt>
                <c:pt idx="212">
                  <c:v>59773</c:v>
                </c:pt>
                <c:pt idx="213">
                  <c:v>59730</c:v>
                </c:pt>
                <c:pt idx="214">
                  <c:v>59691</c:v>
                </c:pt>
                <c:pt idx="215">
                  <c:v>59611</c:v>
                </c:pt>
                <c:pt idx="216">
                  <c:v>59260</c:v>
                </c:pt>
                <c:pt idx="217">
                  <c:v>59162</c:v>
                </c:pt>
                <c:pt idx="218">
                  <c:v>59031</c:v>
                </c:pt>
                <c:pt idx="219">
                  <c:v>58931</c:v>
                </c:pt>
                <c:pt idx="220">
                  <c:v>58834</c:v>
                </c:pt>
                <c:pt idx="221">
                  <c:v>58731</c:v>
                </c:pt>
                <c:pt idx="222">
                  <c:v>58613</c:v>
                </c:pt>
                <c:pt idx="223">
                  <c:v>58519</c:v>
                </c:pt>
                <c:pt idx="224">
                  <c:v>58396</c:v>
                </c:pt>
                <c:pt idx="225">
                  <c:v>58268</c:v>
                </c:pt>
                <c:pt idx="226">
                  <c:v>58148</c:v>
                </c:pt>
                <c:pt idx="227">
                  <c:v>57994</c:v>
                </c:pt>
                <c:pt idx="228">
                  <c:v>57896</c:v>
                </c:pt>
                <c:pt idx="229">
                  <c:v>57817</c:v>
                </c:pt>
                <c:pt idx="230">
                  <c:v>57722</c:v>
                </c:pt>
                <c:pt idx="231">
                  <c:v>57594</c:v>
                </c:pt>
                <c:pt idx="232">
                  <c:v>57056</c:v>
                </c:pt>
                <c:pt idx="233">
                  <c:v>57175</c:v>
                </c:pt>
                <c:pt idx="234">
                  <c:v>57056</c:v>
                </c:pt>
                <c:pt idx="235">
                  <c:v>56938</c:v>
                </c:pt>
                <c:pt idx="236">
                  <c:v>56802</c:v>
                </c:pt>
                <c:pt idx="237">
                  <c:v>56675</c:v>
                </c:pt>
                <c:pt idx="238">
                  <c:v>56551</c:v>
                </c:pt>
                <c:pt idx="239">
                  <c:v>56434</c:v>
                </c:pt>
                <c:pt idx="240">
                  <c:v>56321</c:v>
                </c:pt>
                <c:pt idx="241">
                  <c:v>56221</c:v>
                </c:pt>
                <c:pt idx="242">
                  <c:v>56099</c:v>
                </c:pt>
                <c:pt idx="243">
                  <c:v>55976</c:v>
                </c:pt>
                <c:pt idx="244">
                  <c:v>55878</c:v>
                </c:pt>
                <c:pt idx="245">
                  <c:v>55763</c:v>
                </c:pt>
                <c:pt idx="246">
                  <c:v>55871</c:v>
                </c:pt>
                <c:pt idx="247">
                  <c:v>55762</c:v>
                </c:pt>
                <c:pt idx="248">
                  <c:v>55643</c:v>
                </c:pt>
                <c:pt idx="249">
                  <c:v>55526</c:v>
                </c:pt>
                <c:pt idx="250">
                  <c:v>55396</c:v>
                </c:pt>
                <c:pt idx="251">
                  <c:v>55271</c:v>
                </c:pt>
                <c:pt idx="252">
                  <c:v>55154</c:v>
                </c:pt>
                <c:pt idx="253">
                  <c:v>54879</c:v>
                </c:pt>
                <c:pt idx="254">
                  <c:v>54778</c:v>
                </c:pt>
                <c:pt idx="255">
                  <c:v>54664</c:v>
                </c:pt>
                <c:pt idx="256">
                  <c:v>54556</c:v>
                </c:pt>
                <c:pt idx="257">
                  <c:v>54506</c:v>
                </c:pt>
                <c:pt idx="258">
                  <c:v>54397</c:v>
                </c:pt>
                <c:pt idx="259">
                  <c:v>54308</c:v>
                </c:pt>
                <c:pt idx="260">
                  <c:v>54186</c:v>
                </c:pt>
                <c:pt idx="261">
                  <c:v>54082</c:v>
                </c:pt>
                <c:pt idx="262">
                  <c:v>53960</c:v>
                </c:pt>
                <c:pt idx="263">
                  <c:v>53849</c:v>
                </c:pt>
                <c:pt idx="264">
                  <c:v>53723</c:v>
                </c:pt>
                <c:pt idx="265">
                  <c:v>53597</c:v>
                </c:pt>
                <c:pt idx="266">
                  <c:v>53484</c:v>
                </c:pt>
                <c:pt idx="267">
                  <c:v>53392</c:v>
                </c:pt>
                <c:pt idx="268">
                  <c:v>53280</c:v>
                </c:pt>
                <c:pt idx="269">
                  <c:v>53199</c:v>
                </c:pt>
                <c:pt idx="270">
                  <c:v>53116</c:v>
                </c:pt>
                <c:pt idx="271">
                  <c:v>52992</c:v>
                </c:pt>
                <c:pt idx="272">
                  <c:v>52899</c:v>
                </c:pt>
                <c:pt idx="273">
                  <c:v>52795</c:v>
                </c:pt>
                <c:pt idx="274">
                  <c:v>52692</c:v>
                </c:pt>
                <c:pt idx="275">
                  <c:v>52572</c:v>
                </c:pt>
                <c:pt idx="276">
                  <c:v>52464</c:v>
                </c:pt>
                <c:pt idx="277">
                  <c:v>52337</c:v>
                </c:pt>
                <c:pt idx="278">
                  <c:v>52231</c:v>
                </c:pt>
                <c:pt idx="279">
                  <c:v>52117</c:v>
                </c:pt>
                <c:pt idx="280">
                  <c:v>52009</c:v>
                </c:pt>
                <c:pt idx="281">
                  <c:v>52019</c:v>
                </c:pt>
                <c:pt idx="282">
                  <c:v>51926</c:v>
                </c:pt>
                <c:pt idx="283">
                  <c:v>51853</c:v>
                </c:pt>
                <c:pt idx="284">
                  <c:v>51748</c:v>
                </c:pt>
                <c:pt idx="285">
                  <c:v>51605</c:v>
                </c:pt>
                <c:pt idx="286">
                  <c:v>51496</c:v>
                </c:pt>
                <c:pt idx="287">
                  <c:v>51384</c:v>
                </c:pt>
                <c:pt idx="288">
                  <c:v>51270</c:v>
                </c:pt>
                <c:pt idx="289">
                  <c:v>51166</c:v>
                </c:pt>
                <c:pt idx="290">
                  <c:v>51061</c:v>
                </c:pt>
                <c:pt idx="291">
                  <c:v>50993</c:v>
                </c:pt>
                <c:pt idx="292">
                  <c:v>50894</c:v>
                </c:pt>
                <c:pt idx="293">
                  <c:v>50801</c:v>
                </c:pt>
                <c:pt idx="294">
                  <c:v>50716</c:v>
                </c:pt>
                <c:pt idx="295">
                  <c:v>50616</c:v>
                </c:pt>
                <c:pt idx="296">
                  <c:v>50523</c:v>
                </c:pt>
                <c:pt idx="297">
                  <c:v>50433</c:v>
                </c:pt>
                <c:pt idx="298">
                  <c:v>50359</c:v>
                </c:pt>
                <c:pt idx="299">
                  <c:v>50326</c:v>
                </c:pt>
                <c:pt idx="300">
                  <c:v>50099</c:v>
                </c:pt>
                <c:pt idx="301">
                  <c:v>49994</c:v>
                </c:pt>
                <c:pt idx="302">
                  <c:v>49878</c:v>
                </c:pt>
                <c:pt idx="303">
                  <c:v>49795</c:v>
                </c:pt>
                <c:pt idx="304">
                  <c:v>49742</c:v>
                </c:pt>
                <c:pt idx="305">
                  <c:v>49655</c:v>
                </c:pt>
                <c:pt idx="306">
                  <c:v>49565</c:v>
                </c:pt>
                <c:pt idx="307">
                  <c:v>49474</c:v>
                </c:pt>
                <c:pt idx="308">
                  <c:v>49380</c:v>
                </c:pt>
                <c:pt idx="309">
                  <c:v>49124</c:v>
                </c:pt>
                <c:pt idx="310">
                  <c:v>49032</c:v>
                </c:pt>
                <c:pt idx="311">
                  <c:v>48937</c:v>
                </c:pt>
                <c:pt idx="312">
                  <c:v>48854</c:v>
                </c:pt>
                <c:pt idx="313">
                  <c:v>48767</c:v>
                </c:pt>
                <c:pt idx="314">
                  <c:v>48671</c:v>
                </c:pt>
                <c:pt idx="315">
                  <c:v>48586</c:v>
                </c:pt>
                <c:pt idx="316">
                  <c:v>48494</c:v>
                </c:pt>
                <c:pt idx="317">
                  <c:v>48525</c:v>
                </c:pt>
                <c:pt idx="318">
                  <c:v>48434</c:v>
                </c:pt>
                <c:pt idx="319">
                  <c:v>48301</c:v>
                </c:pt>
                <c:pt idx="320">
                  <c:v>48257</c:v>
                </c:pt>
                <c:pt idx="321">
                  <c:v>48366</c:v>
                </c:pt>
                <c:pt idx="322">
                  <c:v>48333</c:v>
                </c:pt>
                <c:pt idx="323">
                  <c:v>48253</c:v>
                </c:pt>
                <c:pt idx="324">
                  <c:v>48170</c:v>
                </c:pt>
                <c:pt idx="325">
                  <c:v>48092</c:v>
                </c:pt>
                <c:pt idx="326">
                  <c:v>48006</c:v>
                </c:pt>
                <c:pt idx="327">
                  <c:v>47916</c:v>
                </c:pt>
                <c:pt idx="328">
                  <c:v>47838</c:v>
                </c:pt>
                <c:pt idx="329">
                  <c:v>47756</c:v>
                </c:pt>
                <c:pt idx="330">
                  <c:v>47659</c:v>
                </c:pt>
                <c:pt idx="331">
                  <c:v>47567</c:v>
                </c:pt>
                <c:pt idx="332">
                  <c:v>47473</c:v>
                </c:pt>
                <c:pt idx="333">
                  <c:v>47378</c:v>
                </c:pt>
                <c:pt idx="334">
                  <c:v>47285</c:v>
                </c:pt>
                <c:pt idx="335">
                  <c:v>47161</c:v>
                </c:pt>
                <c:pt idx="336">
                  <c:v>47040</c:v>
                </c:pt>
                <c:pt idx="337">
                  <c:v>46930</c:v>
                </c:pt>
                <c:pt idx="338">
                  <c:v>46845</c:v>
                </c:pt>
                <c:pt idx="339">
                  <c:v>46765</c:v>
                </c:pt>
                <c:pt idx="340">
                  <c:v>46669</c:v>
                </c:pt>
                <c:pt idx="341">
                  <c:v>46556</c:v>
                </c:pt>
                <c:pt idx="342">
                  <c:v>46525</c:v>
                </c:pt>
                <c:pt idx="343">
                  <c:v>46416</c:v>
                </c:pt>
                <c:pt idx="344">
                  <c:v>46326</c:v>
                </c:pt>
                <c:pt idx="345">
                  <c:v>46248</c:v>
                </c:pt>
                <c:pt idx="346">
                  <c:v>46183</c:v>
                </c:pt>
                <c:pt idx="347">
                  <c:v>46250</c:v>
                </c:pt>
                <c:pt idx="348">
                  <c:v>46155</c:v>
                </c:pt>
                <c:pt idx="349">
                  <c:v>46200</c:v>
                </c:pt>
                <c:pt idx="350">
                  <c:v>46164</c:v>
                </c:pt>
                <c:pt idx="351">
                  <c:v>46191</c:v>
                </c:pt>
                <c:pt idx="352">
                  <c:v>46153</c:v>
                </c:pt>
                <c:pt idx="353">
                  <c:v>46089</c:v>
                </c:pt>
                <c:pt idx="354">
                  <c:v>46030</c:v>
                </c:pt>
                <c:pt idx="355">
                  <c:v>45954</c:v>
                </c:pt>
                <c:pt idx="356">
                  <c:v>45897</c:v>
                </c:pt>
                <c:pt idx="357">
                  <c:v>45837</c:v>
                </c:pt>
                <c:pt idx="358">
                  <c:v>45770</c:v>
                </c:pt>
                <c:pt idx="359">
                  <c:v>45927</c:v>
                </c:pt>
                <c:pt idx="360">
                  <c:v>45936</c:v>
                </c:pt>
                <c:pt idx="361">
                  <c:v>45887</c:v>
                </c:pt>
                <c:pt idx="362">
                  <c:v>45826</c:v>
                </c:pt>
                <c:pt idx="363">
                  <c:v>45795</c:v>
                </c:pt>
                <c:pt idx="364">
                  <c:v>45771</c:v>
                </c:pt>
                <c:pt idx="365">
                  <c:v>45718</c:v>
                </c:pt>
                <c:pt idx="366">
                  <c:v>45654</c:v>
                </c:pt>
                <c:pt idx="367">
                  <c:v>45600</c:v>
                </c:pt>
                <c:pt idx="368">
                  <c:v>45513</c:v>
                </c:pt>
                <c:pt idx="369">
                  <c:v>45661</c:v>
                </c:pt>
                <c:pt idx="370">
                  <c:v>45628</c:v>
                </c:pt>
                <c:pt idx="371">
                  <c:v>45567</c:v>
                </c:pt>
                <c:pt idx="372">
                  <c:v>45548</c:v>
                </c:pt>
                <c:pt idx="373">
                  <c:v>45499</c:v>
                </c:pt>
                <c:pt idx="374">
                  <c:v>45431</c:v>
                </c:pt>
                <c:pt idx="375">
                  <c:v>45369</c:v>
                </c:pt>
                <c:pt idx="376">
                  <c:v>45298</c:v>
                </c:pt>
                <c:pt idx="377">
                  <c:v>45223</c:v>
                </c:pt>
                <c:pt idx="378">
                  <c:v>45154</c:v>
                </c:pt>
                <c:pt idx="379">
                  <c:v>45085</c:v>
                </c:pt>
                <c:pt idx="380">
                  <c:v>45009</c:v>
                </c:pt>
                <c:pt idx="381">
                  <c:v>44937</c:v>
                </c:pt>
                <c:pt idx="382">
                  <c:v>44877</c:v>
                </c:pt>
                <c:pt idx="383">
                  <c:v>44784</c:v>
                </c:pt>
                <c:pt idx="384">
                  <c:v>44736</c:v>
                </c:pt>
                <c:pt idx="385">
                  <c:v>44628</c:v>
                </c:pt>
                <c:pt idx="386">
                  <c:v>44572</c:v>
                </c:pt>
                <c:pt idx="387">
                  <c:v>44553</c:v>
                </c:pt>
                <c:pt idx="388">
                  <c:v>44485</c:v>
                </c:pt>
                <c:pt idx="389">
                  <c:v>44415</c:v>
                </c:pt>
                <c:pt idx="390">
                  <c:v>44392</c:v>
                </c:pt>
                <c:pt idx="391">
                  <c:v>44606</c:v>
                </c:pt>
                <c:pt idx="392">
                  <c:v>44923</c:v>
                </c:pt>
                <c:pt idx="393">
                  <c:v>45198</c:v>
                </c:pt>
                <c:pt idx="394">
                  <c:v>45264</c:v>
                </c:pt>
                <c:pt idx="395">
                  <c:v>45261</c:v>
                </c:pt>
                <c:pt idx="396">
                  <c:v>45236</c:v>
                </c:pt>
                <c:pt idx="397">
                  <c:v>45275</c:v>
                </c:pt>
                <c:pt idx="398">
                  <c:v>45518</c:v>
                </c:pt>
                <c:pt idx="399">
                  <c:v>45581</c:v>
                </c:pt>
                <c:pt idx="400">
                  <c:v>45607</c:v>
                </c:pt>
                <c:pt idx="401">
                  <c:v>45595</c:v>
                </c:pt>
                <c:pt idx="402">
                  <c:v>45577</c:v>
                </c:pt>
                <c:pt idx="403">
                  <c:v>45544</c:v>
                </c:pt>
                <c:pt idx="404">
                  <c:v>45510</c:v>
                </c:pt>
                <c:pt idx="405">
                  <c:v>45472</c:v>
                </c:pt>
                <c:pt idx="406">
                  <c:v>45432</c:v>
                </c:pt>
                <c:pt idx="407">
                  <c:v>45466</c:v>
                </c:pt>
                <c:pt idx="408">
                  <c:v>45465</c:v>
                </c:pt>
                <c:pt idx="409">
                  <c:v>45462</c:v>
                </c:pt>
                <c:pt idx="410">
                  <c:v>45459</c:v>
                </c:pt>
                <c:pt idx="411">
                  <c:v>45488</c:v>
                </c:pt>
                <c:pt idx="412">
                  <c:v>45459</c:v>
                </c:pt>
                <c:pt idx="413">
                  <c:v>45463</c:v>
                </c:pt>
                <c:pt idx="414">
                  <c:v>45433</c:v>
                </c:pt>
                <c:pt idx="415">
                  <c:v>45427</c:v>
                </c:pt>
                <c:pt idx="416">
                  <c:v>45399</c:v>
                </c:pt>
                <c:pt idx="417">
                  <c:v>45355</c:v>
                </c:pt>
                <c:pt idx="418">
                  <c:v>45300</c:v>
                </c:pt>
                <c:pt idx="419">
                  <c:v>45237</c:v>
                </c:pt>
                <c:pt idx="420">
                  <c:v>45194</c:v>
                </c:pt>
                <c:pt idx="421">
                  <c:v>45117</c:v>
                </c:pt>
                <c:pt idx="422">
                  <c:v>45060</c:v>
                </c:pt>
                <c:pt idx="423">
                  <c:v>44996</c:v>
                </c:pt>
                <c:pt idx="424">
                  <c:v>44930</c:v>
                </c:pt>
                <c:pt idx="425">
                  <c:v>44898</c:v>
                </c:pt>
                <c:pt idx="426">
                  <c:v>44844</c:v>
                </c:pt>
                <c:pt idx="427">
                  <c:v>44803</c:v>
                </c:pt>
                <c:pt idx="428">
                  <c:v>44729</c:v>
                </c:pt>
                <c:pt idx="429">
                  <c:v>44689</c:v>
                </c:pt>
                <c:pt idx="430">
                  <c:v>44601</c:v>
                </c:pt>
                <c:pt idx="431">
                  <c:v>44527</c:v>
                </c:pt>
                <c:pt idx="432">
                  <c:v>44455</c:v>
                </c:pt>
                <c:pt idx="433">
                  <c:v>44407</c:v>
                </c:pt>
                <c:pt idx="434">
                  <c:v>44386</c:v>
                </c:pt>
                <c:pt idx="435">
                  <c:v>44334</c:v>
                </c:pt>
                <c:pt idx="436">
                  <c:v>44259</c:v>
                </c:pt>
                <c:pt idx="437">
                  <c:v>44184</c:v>
                </c:pt>
                <c:pt idx="438">
                  <c:v>44171</c:v>
                </c:pt>
                <c:pt idx="439">
                  <c:v>44133</c:v>
                </c:pt>
                <c:pt idx="440">
                  <c:v>44084</c:v>
                </c:pt>
                <c:pt idx="441">
                  <c:v>44024</c:v>
                </c:pt>
                <c:pt idx="442">
                  <c:v>44198</c:v>
                </c:pt>
                <c:pt idx="443">
                  <c:v>44259</c:v>
                </c:pt>
                <c:pt idx="444">
                  <c:v>44303</c:v>
                </c:pt>
                <c:pt idx="445">
                  <c:v>44293</c:v>
                </c:pt>
                <c:pt idx="446">
                  <c:v>44245</c:v>
                </c:pt>
                <c:pt idx="447">
                  <c:v>44210</c:v>
                </c:pt>
                <c:pt idx="448">
                  <c:v>44108</c:v>
                </c:pt>
                <c:pt idx="449">
                  <c:v>44054</c:v>
                </c:pt>
                <c:pt idx="450">
                  <c:v>43942</c:v>
                </c:pt>
                <c:pt idx="451">
                  <c:v>43845</c:v>
                </c:pt>
                <c:pt idx="452">
                  <c:v>43791</c:v>
                </c:pt>
                <c:pt idx="453">
                  <c:v>43665</c:v>
                </c:pt>
                <c:pt idx="454">
                  <c:v>43557</c:v>
                </c:pt>
                <c:pt idx="455">
                  <c:v>43447</c:v>
                </c:pt>
                <c:pt idx="456">
                  <c:v>43385</c:v>
                </c:pt>
                <c:pt idx="457">
                  <c:v>43253</c:v>
                </c:pt>
                <c:pt idx="458">
                  <c:v>43172</c:v>
                </c:pt>
                <c:pt idx="459">
                  <c:v>43066</c:v>
                </c:pt>
                <c:pt idx="460">
                  <c:v>42956</c:v>
                </c:pt>
                <c:pt idx="461">
                  <c:v>42813</c:v>
                </c:pt>
                <c:pt idx="462">
                  <c:v>42727</c:v>
                </c:pt>
                <c:pt idx="463">
                  <c:v>42680</c:v>
                </c:pt>
                <c:pt idx="464">
                  <c:v>42598</c:v>
                </c:pt>
                <c:pt idx="465">
                  <c:v>42560</c:v>
                </c:pt>
                <c:pt idx="466">
                  <c:v>42514</c:v>
                </c:pt>
                <c:pt idx="467">
                  <c:v>42473</c:v>
                </c:pt>
                <c:pt idx="468">
                  <c:v>42164</c:v>
                </c:pt>
                <c:pt idx="469">
                  <c:v>42074</c:v>
                </c:pt>
                <c:pt idx="470">
                  <c:v>41962</c:v>
                </c:pt>
                <c:pt idx="471">
                  <c:v>41845</c:v>
                </c:pt>
                <c:pt idx="472">
                  <c:v>41730</c:v>
                </c:pt>
                <c:pt idx="473">
                  <c:v>41617</c:v>
                </c:pt>
                <c:pt idx="474">
                  <c:v>41502</c:v>
                </c:pt>
                <c:pt idx="475">
                  <c:v>41374</c:v>
                </c:pt>
                <c:pt idx="476">
                  <c:v>41246</c:v>
                </c:pt>
                <c:pt idx="477">
                  <c:v>41154</c:v>
                </c:pt>
                <c:pt idx="478">
                  <c:v>41102</c:v>
                </c:pt>
                <c:pt idx="479">
                  <c:v>41063</c:v>
                </c:pt>
                <c:pt idx="480">
                  <c:v>40756</c:v>
                </c:pt>
                <c:pt idx="481">
                  <c:v>40662</c:v>
                </c:pt>
                <c:pt idx="482">
                  <c:v>40544</c:v>
                </c:pt>
                <c:pt idx="483">
                  <c:v>40458</c:v>
                </c:pt>
                <c:pt idx="484">
                  <c:v>40365</c:v>
                </c:pt>
                <c:pt idx="485">
                  <c:v>40258</c:v>
                </c:pt>
                <c:pt idx="486">
                  <c:v>40167</c:v>
                </c:pt>
                <c:pt idx="487">
                  <c:v>40092</c:v>
                </c:pt>
                <c:pt idx="488">
                  <c:v>40012</c:v>
                </c:pt>
                <c:pt idx="489">
                  <c:v>39920</c:v>
                </c:pt>
                <c:pt idx="490">
                  <c:v>39840</c:v>
                </c:pt>
                <c:pt idx="491">
                  <c:v>39760</c:v>
                </c:pt>
                <c:pt idx="492">
                  <c:v>39680</c:v>
                </c:pt>
                <c:pt idx="493">
                  <c:v>39583</c:v>
                </c:pt>
                <c:pt idx="494">
                  <c:v>39510</c:v>
                </c:pt>
                <c:pt idx="495">
                  <c:v>39415</c:v>
                </c:pt>
                <c:pt idx="496">
                  <c:v>39320</c:v>
                </c:pt>
                <c:pt idx="497">
                  <c:v>39233</c:v>
                </c:pt>
                <c:pt idx="498">
                  <c:v>39185</c:v>
                </c:pt>
                <c:pt idx="499">
                  <c:v>39109</c:v>
                </c:pt>
                <c:pt idx="500">
                  <c:v>39000</c:v>
                </c:pt>
                <c:pt idx="501">
                  <c:v>38919</c:v>
                </c:pt>
                <c:pt idx="502">
                  <c:v>38850</c:v>
                </c:pt>
                <c:pt idx="503">
                  <c:v>38777</c:v>
                </c:pt>
                <c:pt idx="504">
                  <c:v>38669</c:v>
                </c:pt>
                <c:pt idx="505">
                  <c:v>38563</c:v>
                </c:pt>
                <c:pt idx="506">
                  <c:v>38437</c:v>
                </c:pt>
                <c:pt idx="507">
                  <c:v>38354</c:v>
                </c:pt>
                <c:pt idx="508">
                  <c:v>38255</c:v>
                </c:pt>
                <c:pt idx="509">
                  <c:v>38168</c:v>
                </c:pt>
                <c:pt idx="510">
                  <c:v>38084</c:v>
                </c:pt>
                <c:pt idx="511">
                  <c:v>38000</c:v>
                </c:pt>
                <c:pt idx="512">
                  <c:v>37911</c:v>
                </c:pt>
                <c:pt idx="513">
                  <c:v>37824</c:v>
                </c:pt>
                <c:pt idx="514">
                  <c:v>37742</c:v>
                </c:pt>
                <c:pt idx="515">
                  <c:v>37664</c:v>
                </c:pt>
                <c:pt idx="516">
                  <c:v>37592</c:v>
                </c:pt>
                <c:pt idx="517">
                  <c:v>37519</c:v>
                </c:pt>
                <c:pt idx="518">
                  <c:v>37436</c:v>
                </c:pt>
                <c:pt idx="519">
                  <c:v>37358</c:v>
                </c:pt>
                <c:pt idx="520">
                  <c:v>37268</c:v>
                </c:pt>
                <c:pt idx="521">
                  <c:v>37173</c:v>
                </c:pt>
                <c:pt idx="522">
                  <c:v>37080</c:v>
                </c:pt>
                <c:pt idx="523">
                  <c:v>36990</c:v>
                </c:pt>
                <c:pt idx="524">
                  <c:v>36884</c:v>
                </c:pt>
                <c:pt idx="525">
                  <c:v>36795</c:v>
                </c:pt>
                <c:pt idx="526">
                  <c:v>36710</c:v>
                </c:pt>
                <c:pt idx="527">
                  <c:v>36617</c:v>
                </c:pt>
                <c:pt idx="528">
                  <c:v>36528</c:v>
                </c:pt>
                <c:pt idx="529">
                  <c:v>36445</c:v>
                </c:pt>
                <c:pt idx="530">
                  <c:v>36362</c:v>
                </c:pt>
                <c:pt idx="531">
                  <c:v>36266</c:v>
                </c:pt>
                <c:pt idx="532">
                  <c:v>36181</c:v>
                </c:pt>
                <c:pt idx="533">
                  <c:v>36085</c:v>
                </c:pt>
                <c:pt idx="534">
                  <c:v>36009</c:v>
                </c:pt>
                <c:pt idx="535">
                  <c:v>35935</c:v>
                </c:pt>
                <c:pt idx="536">
                  <c:v>35881</c:v>
                </c:pt>
                <c:pt idx="537">
                  <c:v>35800</c:v>
                </c:pt>
                <c:pt idx="538">
                  <c:v>35720</c:v>
                </c:pt>
                <c:pt idx="539">
                  <c:v>35650</c:v>
                </c:pt>
                <c:pt idx="540">
                  <c:v>35570</c:v>
                </c:pt>
                <c:pt idx="541">
                  <c:v>35499</c:v>
                </c:pt>
                <c:pt idx="542">
                  <c:v>35443</c:v>
                </c:pt>
                <c:pt idx="543">
                  <c:v>35398</c:v>
                </c:pt>
                <c:pt idx="544">
                  <c:v>35346</c:v>
                </c:pt>
                <c:pt idx="545">
                  <c:v>35285</c:v>
                </c:pt>
                <c:pt idx="546">
                  <c:v>35209</c:v>
                </c:pt>
                <c:pt idx="547">
                  <c:v>35122</c:v>
                </c:pt>
                <c:pt idx="548">
                  <c:v>35001</c:v>
                </c:pt>
                <c:pt idx="549">
                  <c:v>34903</c:v>
                </c:pt>
                <c:pt idx="550">
                  <c:v>34823</c:v>
                </c:pt>
                <c:pt idx="551">
                  <c:v>34740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9F-48B2-A3AA-7F7516055808}"/>
            </c:ext>
          </c:extLst>
        </c:ser>
        <c:ser>
          <c:idx val="2"/>
          <c:order val="3"/>
          <c:tx>
            <c:v>2020 Scenario Rainfall</c:v>
          </c:tx>
          <c:spPr>
            <a:ln w="19050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'Projections - Emerg'!$A$135:$A$150</c:f>
              <c:numCache>
                <c:formatCode>d\-mmm\-yy</c:formatCode>
                <c:ptCount val="16"/>
                <c:pt idx="0">
                  <c:v>44470</c:v>
                </c:pt>
                <c:pt idx="1">
                  <c:v>44501</c:v>
                </c:pt>
                <c:pt idx="2">
                  <c:v>44531</c:v>
                </c:pt>
                <c:pt idx="3">
                  <c:v>44562</c:v>
                </c:pt>
                <c:pt idx="4">
                  <c:v>44593</c:v>
                </c:pt>
                <c:pt idx="5">
                  <c:v>44621</c:v>
                </c:pt>
                <c:pt idx="6">
                  <c:v>44652</c:v>
                </c:pt>
                <c:pt idx="7">
                  <c:v>44682</c:v>
                </c:pt>
                <c:pt idx="8">
                  <c:v>44713</c:v>
                </c:pt>
                <c:pt idx="9">
                  <c:v>44743</c:v>
                </c:pt>
                <c:pt idx="10">
                  <c:v>44774</c:v>
                </c:pt>
                <c:pt idx="11">
                  <c:v>44805</c:v>
                </c:pt>
                <c:pt idx="12">
                  <c:v>44835</c:v>
                </c:pt>
                <c:pt idx="13">
                  <c:v>44866</c:v>
                </c:pt>
                <c:pt idx="14">
                  <c:v>44896</c:v>
                </c:pt>
                <c:pt idx="15">
                  <c:v>44927</c:v>
                </c:pt>
              </c:numCache>
            </c:numRef>
          </c:xVal>
          <c:yVal>
            <c:numRef>
              <c:f>'Projections - Emerg'!$C$135:$C$150</c:f>
              <c:numCache>
                <c:formatCode>_(* #,##0_);_(* \(#,##0\);_(* "-"??_);_(@_)</c:formatCode>
                <c:ptCount val="16"/>
                <c:pt idx="0">
                  <c:v>25941.999986300005</c:v>
                </c:pt>
                <c:pt idx="1">
                  <c:v>23564.239752700003</c:v>
                </c:pt>
                <c:pt idx="2">
                  <c:v>21236.546837081474</c:v>
                </c:pt>
                <c:pt idx="3">
                  <c:v>19824.254683697782</c:v>
                </c:pt>
                <c:pt idx="4">
                  <c:v>19448.465683697781</c:v>
                </c:pt>
                <c:pt idx="5">
                  <c:v>18886.431291764449</c:v>
                </c:pt>
                <c:pt idx="6">
                  <c:v>17596.939197564447</c:v>
                </c:pt>
                <c:pt idx="7">
                  <c:v>15256.029197564447</c:v>
                </c:pt>
                <c:pt idx="8">
                  <c:v>12618.635197564447</c:v>
                </c:pt>
                <c:pt idx="9">
                  <c:v>9564.4251975644456</c:v>
                </c:pt>
                <c:pt idx="10">
                  <c:v>6434.3930187644455</c:v>
                </c:pt>
                <c:pt idx="11">
                  <c:v>3438.949021946607</c:v>
                </c:pt>
                <c:pt idx="12">
                  <c:v>918.52726863553562</c:v>
                </c:pt>
                <c:pt idx="13">
                  <c:v>-1336.4729649644644</c:v>
                </c:pt>
                <c:pt idx="14">
                  <c:v>-3545.3658805829941</c:v>
                </c:pt>
                <c:pt idx="15">
                  <c:v>-4834.8980339666896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579F-48B2-A3AA-7F7516055808}"/>
            </c:ext>
          </c:extLst>
        </c:ser>
        <c:ser>
          <c:idx val="5"/>
          <c:order val="5"/>
          <c:tx>
            <c:strRef>
              <c:f>'Projections - Emerg'!$E$153</c:f>
              <c:strCache>
                <c:ptCount val="1"/>
                <c:pt idx="0">
                  <c:v>Maximum</c:v>
                </c:pt>
              </c:strCache>
            </c:strRef>
          </c:tx>
          <c:spPr>
            <a:ln w="2222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'Projections - Emerg'!$A$154:$A$190</c:f>
              <c:numCache>
                <c:formatCode>d\-mmm\-yy</c:formatCode>
                <c:ptCount val="37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</c:numCache>
            </c:numRef>
          </c:xVal>
          <c:yVal>
            <c:numRef>
              <c:f>'Projections - Emerg'!$E$154:$E$190</c:f>
              <c:numCache>
                <c:formatCode>_(* #,##0_);_(* \(#,##0\);_(* "-"??_);_(@_)</c:formatCode>
                <c:ptCount val="37"/>
                <c:pt idx="0">
                  <c:v>79566</c:v>
                </c:pt>
                <c:pt idx="1">
                  <c:v>79566</c:v>
                </c:pt>
                <c:pt idx="2">
                  <c:v>79566</c:v>
                </c:pt>
                <c:pt idx="3">
                  <c:v>79566</c:v>
                </c:pt>
                <c:pt idx="4">
                  <c:v>79566</c:v>
                </c:pt>
                <c:pt idx="5">
                  <c:v>79566</c:v>
                </c:pt>
                <c:pt idx="6">
                  <c:v>79566</c:v>
                </c:pt>
                <c:pt idx="7">
                  <c:v>79566</c:v>
                </c:pt>
                <c:pt idx="8">
                  <c:v>79566</c:v>
                </c:pt>
                <c:pt idx="9">
                  <c:v>79566</c:v>
                </c:pt>
                <c:pt idx="10">
                  <c:v>79566</c:v>
                </c:pt>
                <c:pt idx="11">
                  <c:v>79566</c:v>
                </c:pt>
                <c:pt idx="12">
                  <c:v>79566</c:v>
                </c:pt>
                <c:pt idx="13">
                  <c:v>79566</c:v>
                </c:pt>
                <c:pt idx="14">
                  <c:v>79566</c:v>
                </c:pt>
                <c:pt idx="15">
                  <c:v>79566</c:v>
                </c:pt>
                <c:pt idx="16">
                  <c:v>79566</c:v>
                </c:pt>
                <c:pt idx="17">
                  <c:v>79566</c:v>
                </c:pt>
                <c:pt idx="18">
                  <c:v>79566</c:v>
                </c:pt>
                <c:pt idx="19">
                  <c:v>79566</c:v>
                </c:pt>
                <c:pt idx="20">
                  <c:v>79566</c:v>
                </c:pt>
                <c:pt idx="21">
                  <c:v>79566</c:v>
                </c:pt>
                <c:pt idx="22">
                  <c:v>79566</c:v>
                </c:pt>
                <c:pt idx="23">
                  <c:v>79566</c:v>
                </c:pt>
                <c:pt idx="24">
                  <c:v>79566</c:v>
                </c:pt>
                <c:pt idx="25">
                  <c:v>79566</c:v>
                </c:pt>
                <c:pt idx="26">
                  <c:v>79566</c:v>
                </c:pt>
                <c:pt idx="27">
                  <c:v>79566</c:v>
                </c:pt>
                <c:pt idx="28">
                  <c:v>79566</c:v>
                </c:pt>
                <c:pt idx="29">
                  <c:v>79566</c:v>
                </c:pt>
                <c:pt idx="30">
                  <c:v>79566</c:v>
                </c:pt>
                <c:pt idx="31">
                  <c:v>79566</c:v>
                </c:pt>
                <c:pt idx="32">
                  <c:v>79566</c:v>
                </c:pt>
                <c:pt idx="33">
                  <c:v>79566</c:v>
                </c:pt>
                <c:pt idx="34">
                  <c:v>79566</c:v>
                </c:pt>
                <c:pt idx="35">
                  <c:v>79566</c:v>
                </c:pt>
                <c:pt idx="36">
                  <c:v>79566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79F-48B2-A3AA-7F7516055808}"/>
            </c:ext>
          </c:extLst>
        </c:ser>
        <c:ser>
          <c:idx val="3"/>
          <c:order val="6"/>
          <c:tx>
            <c:strRef>
              <c:f>'Projections - Emerg'!$A$2</c:f>
              <c:strCache>
                <c:ptCount val="1"/>
                <c:pt idx="0">
                  <c:v>Summer/Fall Projection</c:v>
                </c:pt>
              </c:strCache>
            </c:strRef>
          </c:tx>
          <c:spPr>
            <a:ln w="19050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'Projections - Emerg'!$A$22:$A$25</c:f>
              <c:numCache>
                <c:formatCode>d\-mmm\-yy</c:formatCode>
                <c:ptCount val="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</c:numCache>
            </c:numRef>
          </c:xVal>
          <c:yVal>
            <c:numRef>
              <c:f>'Projections - Emerg'!$B$22:$B$25</c:f>
              <c:numCache>
                <c:formatCode>_(* #,##0_);_(* \(#,##0\);_(* "-"??_);_(@_)</c:formatCode>
                <c:ptCount val="4"/>
                <c:pt idx="0">
                  <c:v>35122</c:v>
                </c:pt>
                <c:pt idx="1">
                  <c:v>31899.8978212</c:v>
                </c:pt>
                <c:pt idx="2">
                  <c:v>28746.386631900004</c:v>
                </c:pt>
                <c:pt idx="3">
                  <c:v>25941.999986300005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79F-48B2-A3AA-7F7516055808}"/>
            </c:ext>
          </c:extLst>
        </c:ser>
        <c:ser>
          <c:idx val="11"/>
          <c:order val="11"/>
          <c:tx>
            <c:strRef>
              <c:f>'Projections - Emerg'!$F$153</c:f>
              <c:strCache>
                <c:ptCount val="1"/>
                <c:pt idx="0">
                  <c:v>Estimated Unusable Volume</c:v>
                </c:pt>
              </c:strCache>
            </c:strRef>
          </c:tx>
          <c:spPr>
            <a:ln w="1905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'Projections - Emerg'!$A$154:$A$190</c:f>
              <c:numCache>
                <c:formatCode>d\-mmm\-yy</c:formatCode>
                <c:ptCount val="37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</c:numCache>
            </c:numRef>
          </c:xVal>
          <c:yVal>
            <c:numRef>
              <c:f>'Projections - Emerg'!$F$154:$F$190</c:f>
              <c:numCache>
                <c:formatCode>_(* #,##0_);_(* \(#,##0\);_(* "-"??_);_(@_)</c:formatCode>
                <c:ptCount val="37"/>
                <c:pt idx="0">
                  <c:v>5967.45</c:v>
                </c:pt>
                <c:pt idx="1">
                  <c:v>5967.45</c:v>
                </c:pt>
                <c:pt idx="2">
                  <c:v>5967.45</c:v>
                </c:pt>
                <c:pt idx="3">
                  <c:v>5967.45</c:v>
                </c:pt>
                <c:pt idx="4">
                  <c:v>5967.45</c:v>
                </c:pt>
                <c:pt idx="5">
                  <c:v>5967.45</c:v>
                </c:pt>
                <c:pt idx="6">
                  <c:v>5967.45</c:v>
                </c:pt>
                <c:pt idx="7">
                  <c:v>5967.45</c:v>
                </c:pt>
                <c:pt idx="8">
                  <c:v>5967.45</c:v>
                </c:pt>
                <c:pt idx="9">
                  <c:v>5967.45</c:v>
                </c:pt>
                <c:pt idx="10">
                  <c:v>5967.45</c:v>
                </c:pt>
                <c:pt idx="11">
                  <c:v>5967.45</c:v>
                </c:pt>
                <c:pt idx="12">
                  <c:v>5967.45</c:v>
                </c:pt>
                <c:pt idx="13">
                  <c:v>5967.45</c:v>
                </c:pt>
                <c:pt idx="14">
                  <c:v>5967.45</c:v>
                </c:pt>
                <c:pt idx="15">
                  <c:v>5967.45</c:v>
                </c:pt>
                <c:pt idx="16">
                  <c:v>5967.45</c:v>
                </c:pt>
                <c:pt idx="17">
                  <c:v>5967.45</c:v>
                </c:pt>
                <c:pt idx="18">
                  <c:v>5967.45</c:v>
                </c:pt>
                <c:pt idx="19">
                  <c:v>5967.45</c:v>
                </c:pt>
                <c:pt idx="20">
                  <c:v>5967.45</c:v>
                </c:pt>
                <c:pt idx="21">
                  <c:v>5967.45</c:v>
                </c:pt>
                <c:pt idx="22">
                  <c:v>5967.45</c:v>
                </c:pt>
                <c:pt idx="23">
                  <c:v>5967.45</c:v>
                </c:pt>
                <c:pt idx="24">
                  <c:v>5967.45</c:v>
                </c:pt>
                <c:pt idx="25">
                  <c:v>5967.45</c:v>
                </c:pt>
                <c:pt idx="26">
                  <c:v>5967.45</c:v>
                </c:pt>
                <c:pt idx="27">
                  <c:v>5967.45</c:v>
                </c:pt>
                <c:pt idx="28">
                  <c:v>5967.45</c:v>
                </c:pt>
                <c:pt idx="29">
                  <c:v>5967.45</c:v>
                </c:pt>
                <c:pt idx="30">
                  <c:v>5967.45</c:v>
                </c:pt>
                <c:pt idx="31">
                  <c:v>5967.45</c:v>
                </c:pt>
                <c:pt idx="32">
                  <c:v>5967.45</c:v>
                </c:pt>
                <c:pt idx="33">
                  <c:v>5967.45</c:v>
                </c:pt>
                <c:pt idx="34">
                  <c:v>5967.45</c:v>
                </c:pt>
                <c:pt idx="35">
                  <c:v>5967.45</c:v>
                </c:pt>
                <c:pt idx="36">
                  <c:v>5967.45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79F-48B2-A3AA-7F7516055808}"/>
            </c:ext>
          </c:extLst>
        </c:ser>
        <c:ser>
          <c:idx val="12"/>
          <c:order val="12"/>
          <c:tx>
            <c:v>Fall 20%</c:v>
          </c:tx>
          <c:spPr>
            <a:ln w="19050" cap="rnd">
              <a:solidFill>
                <a:schemeClr val="accent6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rgbClr val="FF000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579F-48B2-A3AA-7F7516055808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19050" cap="rnd">
                <a:solidFill>
                  <a:srgbClr val="FF000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579F-48B2-A3AA-7F7516055808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19050" cap="rnd">
                <a:solidFill>
                  <a:srgbClr val="FF000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579F-48B2-A3AA-7F7516055808}"/>
              </c:ext>
            </c:extLst>
          </c:dPt>
          <c:xVal>
            <c:numRef>
              <c:f>'Projections - 40%Accelerated'!$A$22:$A$25</c:f>
              <c:numCache>
                <c:formatCode>d\-mmm\-yy</c:formatCode>
                <c:ptCount val="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</c:numCache>
            </c:numRef>
          </c:xVal>
          <c:yVal>
            <c:numRef>
              <c:f>'Projections - 40%Accelerated'!$B$22:$B$25</c:f>
              <c:numCache>
                <c:formatCode>_(* #,##0_);_(* \(#,##0\);_(* "-"??_);_(@_)</c:formatCode>
                <c:ptCount val="4"/>
                <c:pt idx="0">
                  <c:v>35122</c:v>
                </c:pt>
                <c:pt idx="1">
                  <c:v>32501.5679418</c:v>
                </c:pt>
                <c:pt idx="2">
                  <c:v>29956.658752500003</c:v>
                </c:pt>
                <c:pt idx="3">
                  <c:v>27714.881268300003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579F-48B2-A3AA-7F7516055808}"/>
            </c:ext>
          </c:extLst>
        </c:ser>
        <c:ser>
          <c:idx val="13"/>
          <c:order val="13"/>
          <c:tx>
            <c:v>40% Projection</c:v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'Projections - 40%Accelerated'!$A$135:$A$150</c:f>
              <c:numCache>
                <c:formatCode>d\-mmm\-yy</c:formatCode>
                <c:ptCount val="16"/>
                <c:pt idx="0">
                  <c:v>44470</c:v>
                </c:pt>
                <c:pt idx="1">
                  <c:v>44501</c:v>
                </c:pt>
                <c:pt idx="2">
                  <c:v>44531</c:v>
                </c:pt>
                <c:pt idx="3">
                  <c:v>44562</c:v>
                </c:pt>
                <c:pt idx="4">
                  <c:v>44593</c:v>
                </c:pt>
                <c:pt idx="5">
                  <c:v>44621</c:v>
                </c:pt>
                <c:pt idx="6">
                  <c:v>44652</c:v>
                </c:pt>
                <c:pt idx="7">
                  <c:v>44682</c:v>
                </c:pt>
                <c:pt idx="8">
                  <c:v>44713</c:v>
                </c:pt>
                <c:pt idx="9">
                  <c:v>44743</c:v>
                </c:pt>
                <c:pt idx="10">
                  <c:v>44774</c:v>
                </c:pt>
                <c:pt idx="11">
                  <c:v>44805</c:v>
                </c:pt>
                <c:pt idx="12">
                  <c:v>44835</c:v>
                </c:pt>
                <c:pt idx="13">
                  <c:v>44866</c:v>
                </c:pt>
                <c:pt idx="14">
                  <c:v>44896</c:v>
                </c:pt>
                <c:pt idx="15">
                  <c:v>44927</c:v>
                </c:pt>
              </c:numCache>
            </c:numRef>
          </c:xVal>
          <c:yVal>
            <c:numRef>
              <c:f>'Projections - 40%Accelerated'!$C$135:$C$150</c:f>
              <c:numCache>
                <c:formatCode>_(* #,##0_);_(* \(#,##0\);_(* "-"??_);_(@_)</c:formatCode>
                <c:ptCount val="16"/>
                <c:pt idx="0">
                  <c:v>27714.881268300003</c:v>
                </c:pt>
                <c:pt idx="1">
                  <c:v>25868.212593100001</c:v>
                </c:pt>
                <c:pt idx="2">
                  <c:v>23947.519677481472</c:v>
                </c:pt>
                <c:pt idx="3">
                  <c:v>22883.037524097781</c:v>
                </c:pt>
                <c:pt idx="4">
                  <c:v>22793.652524097783</c:v>
                </c:pt>
                <c:pt idx="5">
                  <c:v>22555.135432364452</c:v>
                </c:pt>
                <c:pt idx="6">
                  <c:v>21633.457140964449</c:v>
                </c:pt>
                <c:pt idx="7">
                  <c:v>19671.347140964448</c:v>
                </c:pt>
                <c:pt idx="8">
                  <c:v>17487.55314096445</c:v>
                </c:pt>
                <c:pt idx="9">
                  <c:v>14985.743140964449</c:v>
                </c:pt>
                <c:pt idx="10">
                  <c:v>12457.38108276445</c:v>
                </c:pt>
                <c:pt idx="11">
                  <c:v>10070.539085946612</c:v>
                </c:pt>
                <c:pt idx="12">
                  <c:v>8112.7264940355417</c:v>
                </c:pt>
                <c:pt idx="13">
                  <c:v>6388.8178188355423</c:v>
                </c:pt>
                <c:pt idx="14">
                  <c:v>4586.9249032170119</c:v>
                </c:pt>
                <c:pt idx="15">
                  <c:v>3645.2027498333164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579F-48B2-A3AA-7F75160558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2836224"/>
        <c:axId val="204314468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'Projections - Emerg'!$A$30</c15:sqref>
                        </c15:formulaRef>
                      </c:ext>
                    </c:extLst>
                    <c:strCache>
                      <c:ptCount val="1"/>
                      <c:pt idx="0">
                        <c:v>150% Average Rain</c:v>
                      </c:pt>
                    </c:strCache>
                  </c:strRef>
                </c:tx>
                <c:spPr>
                  <a:ln w="25400" cap="rnd">
                    <a:solidFill>
                      <a:srgbClr val="7030A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'Projections - Emerg'!$A$42:$A$68</c15:sqref>
                        </c15:formulaRef>
                      </c:ext>
                    </c:extLst>
                    <c:numCache>
                      <c:formatCode>d\-mmm\-yy</c:formatCode>
                      <c:ptCount val="27"/>
                      <c:pt idx="0">
                        <c:v>44136</c:v>
                      </c:pt>
                      <c:pt idx="1">
                        <c:v>44166</c:v>
                      </c:pt>
                      <c:pt idx="2">
                        <c:v>44197</c:v>
                      </c:pt>
                      <c:pt idx="3">
                        <c:v>44228</c:v>
                      </c:pt>
                      <c:pt idx="4">
                        <c:v>44256</c:v>
                      </c:pt>
                      <c:pt idx="5">
                        <c:v>44287</c:v>
                      </c:pt>
                      <c:pt idx="6">
                        <c:v>44317</c:v>
                      </c:pt>
                      <c:pt idx="7">
                        <c:v>44348</c:v>
                      </c:pt>
                      <c:pt idx="8">
                        <c:v>44378</c:v>
                      </c:pt>
                      <c:pt idx="9">
                        <c:v>44409</c:v>
                      </c:pt>
                      <c:pt idx="10">
                        <c:v>44440</c:v>
                      </c:pt>
                      <c:pt idx="11">
                        <c:v>44470</c:v>
                      </c:pt>
                      <c:pt idx="12">
                        <c:v>44501</c:v>
                      </c:pt>
                      <c:pt idx="13">
                        <c:v>44531</c:v>
                      </c:pt>
                      <c:pt idx="14">
                        <c:v>44562</c:v>
                      </c:pt>
                      <c:pt idx="15">
                        <c:v>44593</c:v>
                      </c:pt>
                      <c:pt idx="16">
                        <c:v>44621</c:v>
                      </c:pt>
                      <c:pt idx="17">
                        <c:v>44652</c:v>
                      </c:pt>
                      <c:pt idx="18">
                        <c:v>44682</c:v>
                      </c:pt>
                      <c:pt idx="19">
                        <c:v>44713</c:v>
                      </c:pt>
                      <c:pt idx="20">
                        <c:v>44743</c:v>
                      </c:pt>
                      <c:pt idx="21">
                        <c:v>44774</c:v>
                      </c:pt>
                      <c:pt idx="22">
                        <c:v>44805</c:v>
                      </c:pt>
                      <c:pt idx="23">
                        <c:v>44835</c:v>
                      </c:pt>
                      <c:pt idx="24">
                        <c:v>44866</c:v>
                      </c:pt>
                      <c:pt idx="25">
                        <c:v>44896</c:v>
                      </c:pt>
                      <c:pt idx="26">
                        <c:v>44927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'Projections - Emerg'!$C$42:$C$68</c15:sqref>
                        </c15:formulaRef>
                      </c:ext>
                    </c:extLst>
                    <c:numCache>
                      <c:formatCode>General</c:formatCode>
                      <c:ptCount val="27"/>
                      <c:pt idx="11" formatCode="_(* #,##0_);_(* \(#,##0\);_(* &quot;-&quot;??_);_(@_)">
                        <c:v>25941.999986300005</c:v>
                      </c:pt>
                      <c:pt idx="12" formatCode="_(* #,##0_);_(* \(#,##0\);_(* &quot;-&quot;??_);_(@_)">
                        <c:v>26307.739826956073</c:v>
                      </c:pt>
                      <c:pt idx="13" formatCode="_(* #,##0_);_(* \(#,##0\);_(* &quot;-&quot;??_);_(@_)">
                        <c:v>31842.68700018842</c:v>
                      </c:pt>
                      <c:pt idx="14" formatCode="_(* #,##0_);_(* \(#,##0\);_(* &quot;-&quot;??_);_(@_)">
                        <c:v>51359.930293764766</c:v>
                      </c:pt>
                      <c:pt idx="15" formatCode="_(* #,##0_);_(* \(#,##0\);_(* &quot;-&quot;??_);_(@_)">
                        <c:v>76136.335961803372</c:v>
                      </c:pt>
                      <c:pt idx="16" formatCode="_(* #,##0_);_(* \(#,##0\);_(* &quot;-&quot;??_);_(@_)">
                        <c:v>79566</c:v>
                      </c:pt>
                      <c:pt idx="17" formatCode="_(* #,##0_);_(* \(#,##0\);_(* &quot;-&quot;??_);_(@_)">
                        <c:v>79566</c:v>
                      </c:pt>
                      <c:pt idx="18" formatCode="_(* #,##0_);_(* \(#,##0\);_(* &quot;-&quot;??_);_(@_)">
                        <c:v>79566</c:v>
                      </c:pt>
                      <c:pt idx="19" formatCode="_(* #,##0_);_(* \(#,##0\);_(* &quot;-&quot;??_);_(@_)">
                        <c:v>78350.862090388095</c:v>
                      </c:pt>
                      <c:pt idx="20" formatCode="_(* #,##0_);_(* \(#,##0\);_(* &quot;-&quot;??_);_(@_)">
                        <c:v>76156.220541777337</c:v>
                      </c:pt>
                      <c:pt idx="21" formatCode="_(* #,##0_);_(* \(#,##0\);_(* &quot;-&quot;??_);_(@_)">
                        <c:v>73806.421169409034</c:v>
                      </c:pt>
                      <c:pt idx="22" formatCode="_(* #,##0_);_(* \(#,##0\);_(* &quot;-&quot;??_);_(@_)">
                        <c:v>71525.212786540738</c:v>
                      </c:pt>
                      <c:pt idx="23" formatCode="_(* #,##0_);_(* \(#,##0\);_(* &quot;-&quot;??_);_(@_)">
                        <c:v>69699.138848011455</c:v>
                      </c:pt>
                      <c:pt idx="24" formatCode="_(* #,##0_);_(* \(#,##0\);_(* &quot;-&quot;??_);_(@_)">
                        <c:v>70064.878688667508</c:v>
                      </c:pt>
                      <c:pt idx="25" formatCode="_(* #,##0_);_(* \(#,##0\);_(* &quot;-&quot;??_);_(@_)">
                        <c:v>75599.825861899866</c:v>
                      </c:pt>
                      <c:pt idx="26" formatCode="_(* #,##0_);_(* \(#,##0\);_(* &quot;-&quot;??_);_(@_)">
                        <c:v>79566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D-579F-48B2-A3AA-7F7516055808}"/>
                  </c:ext>
                </c:extLst>
              </c15:ser>
            </c15:filteredScatterSeries>
            <c15:filteredScatterSeries>
              <c15:ser>
                <c:idx val="0"/>
                <c:order val="2"/>
                <c:tx>
                  <c:v>Average Rain</c:v>
                </c:tx>
                <c:spPr>
                  <a:ln w="19050" cap="rnd">
                    <a:solidFill>
                      <a:srgbClr val="92D05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Emerg'!$A$94:$A$109</c15:sqref>
                        </c15:formulaRef>
                      </c:ext>
                    </c:extLst>
                    <c:numCache>
                      <c:formatCode>d\-mmm\-yy</c:formatCode>
                      <c:ptCount val="16"/>
                      <c:pt idx="0">
                        <c:v>44470</c:v>
                      </c:pt>
                      <c:pt idx="1">
                        <c:v>44501</c:v>
                      </c:pt>
                      <c:pt idx="2">
                        <c:v>44531</c:v>
                      </c:pt>
                      <c:pt idx="3">
                        <c:v>44562</c:v>
                      </c:pt>
                      <c:pt idx="4">
                        <c:v>44593</c:v>
                      </c:pt>
                      <c:pt idx="5">
                        <c:v>44621</c:v>
                      </c:pt>
                      <c:pt idx="6">
                        <c:v>44652</c:v>
                      </c:pt>
                      <c:pt idx="7">
                        <c:v>44682</c:v>
                      </c:pt>
                      <c:pt idx="8">
                        <c:v>44713</c:v>
                      </c:pt>
                      <c:pt idx="9">
                        <c:v>44743</c:v>
                      </c:pt>
                      <c:pt idx="10">
                        <c:v>44774</c:v>
                      </c:pt>
                      <c:pt idx="11">
                        <c:v>44805</c:v>
                      </c:pt>
                      <c:pt idx="12">
                        <c:v>44835</c:v>
                      </c:pt>
                      <c:pt idx="13">
                        <c:v>44866</c:v>
                      </c:pt>
                      <c:pt idx="14">
                        <c:v>44896</c:v>
                      </c:pt>
                      <c:pt idx="15">
                        <c:v>44927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Emerg'!$C$94:$C$109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6"/>
                      <c:pt idx="0">
                        <c:v>25941.999986300005</c:v>
                      </c:pt>
                      <c:pt idx="1">
                        <c:v>25327.635421942701</c:v>
                      </c:pt>
                      <c:pt idx="2">
                        <c:v>26710.875659514859</c:v>
                      </c:pt>
                      <c:pt idx="3">
                        <c:v>34435.556983026567</c:v>
                      </c:pt>
                      <c:pt idx="4">
                        <c:v>44479.795891717054</c:v>
                      </c:pt>
                      <c:pt idx="5">
                        <c:v>51616.916985251715</c:v>
                      </c:pt>
                      <c:pt idx="6">
                        <c:v>55322.584323864583</c:v>
                      </c:pt>
                      <c:pt idx="7">
                        <c:v>54894.723801967077</c:v>
                      </c:pt>
                      <c:pt idx="8">
                        <c:v>53292.482814868454</c:v>
                      </c:pt>
                      <c:pt idx="9">
                        <c:v>50422.472814868452</c:v>
                      </c:pt>
                      <c:pt idx="10">
                        <c:v>47112.780636068448</c:v>
                      </c:pt>
                      <c:pt idx="11">
                        <c:v>43846.679446768445</c:v>
                      </c:pt>
                      <c:pt idx="12">
                        <c:v>40985.592801168445</c:v>
                      </c:pt>
                      <c:pt idx="13">
                        <c:v>40371.228236811134</c:v>
                      </c:pt>
                      <c:pt idx="14">
                        <c:v>41754.468474383284</c:v>
                      </c:pt>
                      <c:pt idx="15">
                        <c:v>49479.149797894985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79F-48B2-A3AA-7F7516055808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25% Average Rain</c:v>
                </c:tx>
                <c:spPr>
                  <a:ln w="25400" cap="rnd">
                    <a:solidFill>
                      <a:schemeClr val="accent2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Emerg'!$A$218:$A$233</c15:sqref>
                        </c15:formulaRef>
                      </c:ext>
                    </c:extLst>
                    <c:numCache>
                      <c:formatCode>d\-mmm\-yy</c:formatCode>
                      <c:ptCount val="16"/>
                      <c:pt idx="0">
                        <c:v>44470</c:v>
                      </c:pt>
                      <c:pt idx="1">
                        <c:v>44501</c:v>
                      </c:pt>
                      <c:pt idx="2">
                        <c:v>44531</c:v>
                      </c:pt>
                      <c:pt idx="3">
                        <c:v>44562</c:v>
                      </c:pt>
                      <c:pt idx="4">
                        <c:v>44593</c:v>
                      </c:pt>
                      <c:pt idx="5">
                        <c:v>44621</c:v>
                      </c:pt>
                      <c:pt idx="6">
                        <c:v>44652</c:v>
                      </c:pt>
                      <c:pt idx="7">
                        <c:v>44682</c:v>
                      </c:pt>
                      <c:pt idx="8">
                        <c:v>44713</c:v>
                      </c:pt>
                      <c:pt idx="9">
                        <c:v>44743</c:v>
                      </c:pt>
                      <c:pt idx="10">
                        <c:v>44774</c:v>
                      </c:pt>
                      <c:pt idx="11">
                        <c:v>44805</c:v>
                      </c:pt>
                      <c:pt idx="12">
                        <c:v>44835</c:v>
                      </c:pt>
                      <c:pt idx="13">
                        <c:v>44866</c:v>
                      </c:pt>
                      <c:pt idx="14">
                        <c:v>44896</c:v>
                      </c:pt>
                      <c:pt idx="15">
                        <c:v>44927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Emerg'!$C$218:$C$233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6"/>
                      <c:pt idx="0">
                        <c:v>25941.999986300005</c:v>
                      </c:pt>
                      <c:pt idx="1">
                        <c:v>24848.949527412671</c:v>
                      </c:pt>
                      <c:pt idx="2">
                        <c:v>23992.63788258718</c:v>
                      </c:pt>
                      <c:pt idx="3">
                        <c:v>23703.007261387913</c:v>
                      </c:pt>
                      <c:pt idx="4">
                        <c:v>23506.862037309817</c:v>
                      </c:pt>
                      <c:pt idx="5">
                        <c:v>23186.329282956984</c:v>
                      </c:pt>
                      <c:pt idx="6">
                        <c:v>22405.996568340284</c:v>
                      </c:pt>
                      <c:pt idx="7">
                        <c:v>21201.543304420436</c:v>
                      </c:pt>
                      <c:pt idx="8">
                        <c:v>19707.553414886774</c:v>
                      </c:pt>
                      <c:pt idx="9">
                        <c:v>16953.343414886775</c:v>
                      </c:pt>
                      <c:pt idx="10">
                        <c:v>13948.311236086773</c:v>
                      </c:pt>
                      <c:pt idx="11">
                        <c:v>10986.870046786771</c:v>
                      </c:pt>
                      <c:pt idx="12">
                        <c:v>8401.5834011867719</c:v>
                      </c:pt>
                      <c:pt idx="13">
                        <c:v>7431.2929422994403</c:v>
                      </c:pt>
                      <c:pt idx="14">
                        <c:v>6693.78129747395</c:v>
                      </c:pt>
                      <c:pt idx="15">
                        <c:v>6526.9106762746806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79F-48B2-A3AA-7F7516055808}"/>
                  </c:ext>
                </c:extLst>
              </c15:ser>
            </c15:filteredScatterSeries>
            <c15:filteredScatterSeries>
              <c15:ser>
                <c:idx val="6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Conserv'!$B$2</c15:sqref>
                        </c15:formulaRef>
                      </c:ext>
                    </c:extLst>
                    <c:strCache>
                      <c:ptCount val="1"/>
                      <c:pt idx="0">
                        <c:v>2020 Actual</c:v>
                      </c:pt>
                    </c:strCache>
                  </c:strRef>
                </c:tx>
                <c:spPr>
                  <a:ln w="158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Conserv'!$A$20:$A$25</c15:sqref>
                        </c15:formulaRef>
                      </c:ext>
                    </c:extLst>
                    <c:numCache>
                      <c:formatCode>d\-mmm\-yy</c:formatCode>
                      <c:ptCount val="6"/>
                      <c:pt idx="0">
                        <c:v>44317</c:v>
                      </c:pt>
                      <c:pt idx="1">
                        <c:v>44348</c:v>
                      </c:pt>
                      <c:pt idx="2">
                        <c:v>44378</c:v>
                      </c:pt>
                      <c:pt idx="3">
                        <c:v>44409</c:v>
                      </c:pt>
                      <c:pt idx="4">
                        <c:v>44440</c:v>
                      </c:pt>
                      <c:pt idx="5">
                        <c:v>44470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Conserv'!$B$20:$B$25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40167</c:v>
                      </c:pt>
                      <c:pt idx="1">
                        <c:v>38196.243999999999</c:v>
                      </c:pt>
                      <c:pt idx="2">
                        <c:v>35617.214</c:v>
                      </c:pt>
                      <c:pt idx="3">
                        <c:v>32996.7819418</c:v>
                      </c:pt>
                      <c:pt idx="4">
                        <c:v>30451.872752500003</c:v>
                      </c:pt>
                      <c:pt idx="5">
                        <c:v>28210.095268300003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79F-48B2-A3AA-7F7516055808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v>Conservation 40%</c:v>
                </c:tx>
                <c:spPr>
                  <a:ln w="158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Conserv'!$A$120:$A$135</c15:sqref>
                        </c15:formulaRef>
                      </c:ext>
                    </c:extLst>
                    <c:numCache>
                      <c:formatCode>d\-mmm\-yy</c:formatCode>
                      <c:ptCount val="16"/>
                      <c:pt idx="0">
                        <c:v>44470</c:v>
                      </c:pt>
                      <c:pt idx="1">
                        <c:v>44501</c:v>
                      </c:pt>
                      <c:pt idx="2">
                        <c:v>44531</c:v>
                      </c:pt>
                      <c:pt idx="3">
                        <c:v>44562</c:v>
                      </c:pt>
                      <c:pt idx="4">
                        <c:v>44593</c:v>
                      </c:pt>
                      <c:pt idx="5">
                        <c:v>44621</c:v>
                      </c:pt>
                      <c:pt idx="6">
                        <c:v>44652</c:v>
                      </c:pt>
                      <c:pt idx="7">
                        <c:v>44682</c:v>
                      </c:pt>
                      <c:pt idx="8">
                        <c:v>44713</c:v>
                      </c:pt>
                      <c:pt idx="9">
                        <c:v>44743</c:v>
                      </c:pt>
                      <c:pt idx="10">
                        <c:v>44774</c:v>
                      </c:pt>
                      <c:pt idx="11">
                        <c:v>44805</c:v>
                      </c:pt>
                      <c:pt idx="12">
                        <c:v>44835</c:v>
                      </c:pt>
                      <c:pt idx="13">
                        <c:v>44866</c:v>
                      </c:pt>
                      <c:pt idx="14">
                        <c:v>44896</c:v>
                      </c:pt>
                      <c:pt idx="15">
                        <c:v>44927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Conserv'!$C$120:$C$135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6"/>
                      <c:pt idx="0">
                        <c:v>28210.095268300003</c:v>
                      </c:pt>
                      <c:pt idx="1">
                        <c:v>27818.722237590675</c:v>
                      </c:pt>
                      <c:pt idx="2">
                        <c:v>28041.573417418716</c:v>
                      </c:pt>
                      <c:pt idx="3">
                        <c:v>29952.492643071648</c:v>
                      </c:pt>
                      <c:pt idx="4">
                        <c:v>32346.403995749275</c:v>
                      </c:pt>
                      <c:pt idx="5">
                        <c:v>34087.658689367941</c:v>
                      </c:pt>
                      <c:pt idx="6">
                        <c:v>34818.329701381168</c:v>
                      </c:pt>
                      <c:pt idx="7">
                        <c:v>34293.896929171795</c:v>
                      </c:pt>
                      <c:pt idx="8">
                        <c:v>33326.077245277134</c:v>
                      </c:pt>
                      <c:pt idx="9">
                        <c:v>31224.267245277137</c:v>
                      </c:pt>
                      <c:pt idx="10">
                        <c:v>28845.90518707714</c:v>
                      </c:pt>
                      <c:pt idx="11">
                        <c:v>26513.065997777143</c:v>
                      </c:pt>
                      <c:pt idx="12">
                        <c:v>24590.388513577142</c:v>
                      </c:pt>
                      <c:pt idx="13">
                        <c:v>24321.775482867815</c:v>
                      </c:pt>
                      <c:pt idx="14">
                        <c:v>24663.426662695852</c:v>
                      </c:pt>
                      <c:pt idx="15">
                        <c:v>26697.105888348782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579F-48B2-A3AA-7F7516055808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Emerg'!$D$192</c15:sqref>
                        </c15:formulaRef>
                      </c:ext>
                    </c:extLst>
                    <c:strCache>
                      <c:ptCount val="1"/>
                      <c:pt idx="0">
                        <c:v>Voluntary Rationing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diamond"/>
                  <c:size val="12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Emerg'!$B$199</c15:sqref>
                        </c15:formulaRef>
                      </c:ext>
                    </c:extLst>
                    <c:numCache>
                      <c:formatCode>m/d/yyyy</c:formatCode>
                      <c:ptCount val="1"/>
                      <c:pt idx="0">
                        <c:v>44668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Emerg'!$D$199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"/>
                      <c:pt idx="0">
                        <c:v>50000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579F-48B2-A3AA-7F7516055808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Emerg'!$E$192</c15:sqref>
                        </c15:formulaRef>
                      </c:ext>
                    </c:extLst>
                    <c:strCache>
                      <c:ptCount val="1"/>
                      <c:pt idx="0">
                        <c:v>Mandatory Rationing</c:v>
                      </c:pt>
                    </c:strCache>
                  </c:strRef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diamond"/>
                  <c:size val="12"/>
                  <c:spPr>
                    <a:solidFill>
                      <a:srgbClr val="C0000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Emerg'!$B$200:$B$201</c15:sqref>
                        </c15:formulaRef>
                      </c:ext>
                    </c:extLst>
                    <c:numCache>
                      <c:formatCode>m/d/yyyy</c:formatCode>
                      <c:ptCount val="2"/>
                      <c:pt idx="0">
                        <c:v>44668</c:v>
                      </c:pt>
                      <c:pt idx="1">
                        <c:v>44544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'Projections - Emerg'!$E$200:$E$201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2"/>
                      <c:pt idx="0">
                        <c:v>40000</c:v>
                      </c:pt>
                      <c:pt idx="1">
                        <c:v>30000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579F-48B2-A3AA-7F7516055808}"/>
                  </c:ext>
                </c:extLst>
              </c15:ser>
            </c15:filteredScatterSeries>
          </c:ext>
        </c:extLst>
      </c:scatterChart>
      <c:valAx>
        <c:axId val="2032836224"/>
        <c:scaling>
          <c:orientation val="minMax"/>
          <c:max val="44930"/>
          <c:min val="438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3144688"/>
        <c:crosses val="autoZero"/>
        <c:crossBetween val="midCat"/>
        <c:majorUnit val="91"/>
        <c:minorUnit val="12"/>
      </c:valAx>
      <c:valAx>
        <c:axId val="204314468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Reservoir Storage (Acre-Feet)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2836224"/>
        <c:crosses val="autoZero"/>
        <c:crossBetween val="midCat"/>
        <c:minorUnit val="5000"/>
      </c:valAx>
      <c:spPr>
        <a:noFill/>
        <a:ln w="25400"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4.1608360238293209E-2"/>
          <c:y val="0.95520824331464771"/>
          <c:w val="0.9"/>
          <c:h val="3.40911476974469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'Drought 2021 Storage'!$A$2:$A$1157</c:f>
              <c:numCache>
                <c:formatCode>[$-409]d\-mmm;@</c:formatCode>
                <c:ptCount val="1156"/>
                <c:pt idx="0">
                  <c:v>43466</c:v>
                </c:pt>
                <c:pt idx="1">
                  <c:v>43467</c:v>
                </c:pt>
                <c:pt idx="2">
                  <c:v>43468</c:v>
                </c:pt>
                <c:pt idx="3">
                  <c:v>43469</c:v>
                </c:pt>
                <c:pt idx="4">
                  <c:v>43470</c:v>
                </c:pt>
                <c:pt idx="5">
                  <c:v>43471</c:v>
                </c:pt>
                <c:pt idx="6">
                  <c:v>43472</c:v>
                </c:pt>
                <c:pt idx="7">
                  <c:v>43473</c:v>
                </c:pt>
                <c:pt idx="8">
                  <c:v>43474</c:v>
                </c:pt>
                <c:pt idx="9">
                  <c:v>43475</c:v>
                </c:pt>
                <c:pt idx="10">
                  <c:v>43476</c:v>
                </c:pt>
                <c:pt idx="11">
                  <c:v>43477</c:v>
                </c:pt>
                <c:pt idx="12">
                  <c:v>43478</c:v>
                </c:pt>
                <c:pt idx="13">
                  <c:v>43479</c:v>
                </c:pt>
                <c:pt idx="14">
                  <c:v>43480</c:v>
                </c:pt>
                <c:pt idx="15">
                  <c:v>43481</c:v>
                </c:pt>
                <c:pt idx="16">
                  <c:v>43482</c:v>
                </c:pt>
                <c:pt idx="17">
                  <c:v>43483</c:v>
                </c:pt>
                <c:pt idx="18">
                  <c:v>43484</c:v>
                </c:pt>
                <c:pt idx="19">
                  <c:v>43485</c:v>
                </c:pt>
                <c:pt idx="20">
                  <c:v>43486</c:v>
                </c:pt>
                <c:pt idx="21">
                  <c:v>43487</c:v>
                </c:pt>
                <c:pt idx="22">
                  <c:v>43488</c:v>
                </c:pt>
                <c:pt idx="23">
                  <c:v>43489</c:v>
                </c:pt>
                <c:pt idx="24">
                  <c:v>43490</c:v>
                </c:pt>
                <c:pt idx="25">
                  <c:v>43491</c:v>
                </c:pt>
                <c:pt idx="26">
                  <c:v>43492</c:v>
                </c:pt>
                <c:pt idx="27">
                  <c:v>43493</c:v>
                </c:pt>
                <c:pt idx="28">
                  <c:v>43494</c:v>
                </c:pt>
                <c:pt idx="29">
                  <c:v>43495</c:v>
                </c:pt>
                <c:pt idx="30">
                  <c:v>43496</c:v>
                </c:pt>
                <c:pt idx="31">
                  <c:v>43497</c:v>
                </c:pt>
                <c:pt idx="32">
                  <c:v>43498</c:v>
                </c:pt>
                <c:pt idx="33">
                  <c:v>43499</c:v>
                </c:pt>
                <c:pt idx="34">
                  <c:v>43500</c:v>
                </c:pt>
                <c:pt idx="35">
                  <c:v>43501</c:v>
                </c:pt>
                <c:pt idx="36">
                  <c:v>43502</c:v>
                </c:pt>
                <c:pt idx="37">
                  <c:v>43503</c:v>
                </c:pt>
                <c:pt idx="38">
                  <c:v>43504</c:v>
                </c:pt>
                <c:pt idx="39">
                  <c:v>43505</c:v>
                </c:pt>
                <c:pt idx="40">
                  <c:v>43506</c:v>
                </c:pt>
                <c:pt idx="41">
                  <c:v>43507</c:v>
                </c:pt>
                <c:pt idx="42">
                  <c:v>43508</c:v>
                </c:pt>
                <c:pt idx="43">
                  <c:v>43509</c:v>
                </c:pt>
                <c:pt idx="44">
                  <c:v>43510</c:v>
                </c:pt>
                <c:pt idx="45">
                  <c:v>43511</c:v>
                </c:pt>
                <c:pt idx="46">
                  <c:v>43512</c:v>
                </c:pt>
                <c:pt idx="47">
                  <c:v>43513</c:v>
                </c:pt>
                <c:pt idx="48">
                  <c:v>43514</c:v>
                </c:pt>
                <c:pt idx="49">
                  <c:v>43515</c:v>
                </c:pt>
                <c:pt idx="50">
                  <c:v>43516</c:v>
                </c:pt>
                <c:pt idx="51">
                  <c:v>43517</c:v>
                </c:pt>
                <c:pt idx="52">
                  <c:v>43518</c:v>
                </c:pt>
                <c:pt idx="53">
                  <c:v>43519</c:v>
                </c:pt>
                <c:pt idx="54">
                  <c:v>43520</c:v>
                </c:pt>
                <c:pt idx="55">
                  <c:v>43521</c:v>
                </c:pt>
                <c:pt idx="56">
                  <c:v>43522</c:v>
                </c:pt>
                <c:pt idx="57">
                  <c:v>43523</c:v>
                </c:pt>
                <c:pt idx="58">
                  <c:v>43524</c:v>
                </c:pt>
                <c:pt idx="59">
                  <c:v>43525</c:v>
                </c:pt>
                <c:pt idx="60">
                  <c:v>43526</c:v>
                </c:pt>
                <c:pt idx="61">
                  <c:v>43527</c:v>
                </c:pt>
                <c:pt idx="62">
                  <c:v>43528</c:v>
                </c:pt>
                <c:pt idx="63">
                  <c:v>43529</c:v>
                </c:pt>
                <c:pt idx="64">
                  <c:v>43530</c:v>
                </c:pt>
                <c:pt idx="65">
                  <c:v>43531</c:v>
                </c:pt>
                <c:pt idx="66">
                  <c:v>43532</c:v>
                </c:pt>
                <c:pt idx="67">
                  <c:v>43533</c:v>
                </c:pt>
                <c:pt idx="68">
                  <c:v>43534</c:v>
                </c:pt>
                <c:pt idx="69">
                  <c:v>43535</c:v>
                </c:pt>
                <c:pt idx="70">
                  <c:v>43536</c:v>
                </c:pt>
                <c:pt idx="71">
                  <c:v>43537</c:v>
                </c:pt>
                <c:pt idx="72">
                  <c:v>43538</c:v>
                </c:pt>
                <c:pt idx="73">
                  <c:v>43539</c:v>
                </c:pt>
                <c:pt idx="74">
                  <c:v>43540</c:v>
                </c:pt>
                <c:pt idx="75">
                  <c:v>43541</c:v>
                </c:pt>
                <c:pt idx="76">
                  <c:v>43542</c:v>
                </c:pt>
                <c:pt idx="77">
                  <c:v>43543</c:v>
                </c:pt>
                <c:pt idx="78">
                  <c:v>43544</c:v>
                </c:pt>
                <c:pt idx="79">
                  <c:v>43545</c:v>
                </c:pt>
                <c:pt idx="80">
                  <c:v>43546</c:v>
                </c:pt>
                <c:pt idx="81">
                  <c:v>43547</c:v>
                </c:pt>
                <c:pt idx="82">
                  <c:v>43548</c:v>
                </c:pt>
                <c:pt idx="83">
                  <c:v>43549</c:v>
                </c:pt>
                <c:pt idx="84">
                  <c:v>43550</c:v>
                </c:pt>
                <c:pt idx="85">
                  <c:v>43551</c:v>
                </c:pt>
                <c:pt idx="86">
                  <c:v>43552</c:v>
                </c:pt>
                <c:pt idx="87">
                  <c:v>43553</c:v>
                </c:pt>
                <c:pt idx="88">
                  <c:v>43554</c:v>
                </c:pt>
                <c:pt idx="89">
                  <c:v>43555</c:v>
                </c:pt>
                <c:pt idx="90">
                  <c:v>43556</c:v>
                </c:pt>
                <c:pt idx="91">
                  <c:v>43557</c:v>
                </c:pt>
                <c:pt idx="92">
                  <c:v>43558</c:v>
                </c:pt>
                <c:pt idx="93">
                  <c:v>43559</c:v>
                </c:pt>
                <c:pt idx="94">
                  <c:v>43560</c:v>
                </c:pt>
                <c:pt idx="95">
                  <c:v>43561</c:v>
                </c:pt>
                <c:pt idx="96">
                  <c:v>43562</c:v>
                </c:pt>
                <c:pt idx="97">
                  <c:v>43563</c:v>
                </c:pt>
                <c:pt idx="98">
                  <c:v>43564</c:v>
                </c:pt>
                <c:pt idx="99">
                  <c:v>43565</c:v>
                </c:pt>
                <c:pt idx="100">
                  <c:v>43566</c:v>
                </c:pt>
                <c:pt idx="101">
                  <c:v>43567</c:v>
                </c:pt>
                <c:pt idx="102">
                  <c:v>43568</c:v>
                </c:pt>
                <c:pt idx="103">
                  <c:v>43569</c:v>
                </c:pt>
                <c:pt idx="104">
                  <c:v>43570</c:v>
                </c:pt>
                <c:pt idx="105">
                  <c:v>43571</c:v>
                </c:pt>
                <c:pt idx="106">
                  <c:v>43572</c:v>
                </c:pt>
                <c:pt idx="107">
                  <c:v>43573</c:v>
                </c:pt>
                <c:pt idx="108">
                  <c:v>43574</c:v>
                </c:pt>
                <c:pt idx="109">
                  <c:v>43575</c:v>
                </c:pt>
                <c:pt idx="110">
                  <c:v>43576</c:v>
                </c:pt>
                <c:pt idx="111">
                  <c:v>43577</c:v>
                </c:pt>
                <c:pt idx="112">
                  <c:v>43578</c:v>
                </c:pt>
                <c:pt idx="113">
                  <c:v>43579</c:v>
                </c:pt>
                <c:pt idx="114">
                  <c:v>43580</c:v>
                </c:pt>
                <c:pt idx="115">
                  <c:v>43581</c:v>
                </c:pt>
                <c:pt idx="116">
                  <c:v>43582</c:v>
                </c:pt>
                <c:pt idx="117">
                  <c:v>43583</c:v>
                </c:pt>
                <c:pt idx="118">
                  <c:v>43584</c:v>
                </c:pt>
                <c:pt idx="119">
                  <c:v>43585</c:v>
                </c:pt>
                <c:pt idx="120">
                  <c:v>43586</c:v>
                </c:pt>
                <c:pt idx="121">
                  <c:v>43587</c:v>
                </c:pt>
                <c:pt idx="122">
                  <c:v>43588</c:v>
                </c:pt>
                <c:pt idx="123">
                  <c:v>43589</c:v>
                </c:pt>
                <c:pt idx="124">
                  <c:v>43590</c:v>
                </c:pt>
                <c:pt idx="125">
                  <c:v>43591</c:v>
                </c:pt>
                <c:pt idx="126">
                  <c:v>43592</c:v>
                </c:pt>
                <c:pt idx="127">
                  <c:v>43593</c:v>
                </c:pt>
                <c:pt idx="128">
                  <c:v>43594</c:v>
                </c:pt>
                <c:pt idx="129">
                  <c:v>43595</c:v>
                </c:pt>
                <c:pt idx="130">
                  <c:v>43596</c:v>
                </c:pt>
                <c:pt idx="131">
                  <c:v>43597</c:v>
                </c:pt>
                <c:pt idx="132">
                  <c:v>43598</c:v>
                </c:pt>
                <c:pt idx="133">
                  <c:v>43599</c:v>
                </c:pt>
                <c:pt idx="134">
                  <c:v>43600</c:v>
                </c:pt>
                <c:pt idx="135">
                  <c:v>43601</c:v>
                </c:pt>
                <c:pt idx="136">
                  <c:v>43602</c:v>
                </c:pt>
                <c:pt idx="137">
                  <c:v>43603</c:v>
                </c:pt>
                <c:pt idx="138">
                  <c:v>43604</c:v>
                </c:pt>
                <c:pt idx="139">
                  <c:v>43605</c:v>
                </c:pt>
                <c:pt idx="140">
                  <c:v>43606</c:v>
                </c:pt>
                <c:pt idx="141">
                  <c:v>43607</c:v>
                </c:pt>
                <c:pt idx="142">
                  <c:v>43608</c:v>
                </c:pt>
                <c:pt idx="143">
                  <c:v>43609</c:v>
                </c:pt>
                <c:pt idx="144">
                  <c:v>43610</c:v>
                </c:pt>
                <c:pt idx="145">
                  <c:v>43611</c:v>
                </c:pt>
                <c:pt idx="146">
                  <c:v>43612</c:v>
                </c:pt>
                <c:pt idx="147">
                  <c:v>43613</c:v>
                </c:pt>
                <c:pt idx="148">
                  <c:v>43614</c:v>
                </c:pt>
                <c:pt idx="149">
                  <c:v>43615</c:v>
                </c:pt>
                <c:pt idx="150">
                  <c:v>43616</c:v>
                </c:pt>
                <c:pt idx="151">
                  <c:v>43617</c:v>
                </c:pt>
                <c:pt idx="152">
                  <c:v>43618</c:v>
                </c:pt>
                <c:pt idx="153">
                  <c:v>43619</c:v>
                </c:pt>
                <c:pt idx="154">
                  <c:v>43620</c:v>
                </c:pt>
                <c:pt idx="155">
                  <c:v>43621</c:v>
                </c:pt>
                <c:pt idx="156">
                  <c:v>43622</c:v>
                </c:pt>
                <c:pt idx="157">
                  <c:v>43623</c:v>
                </c:pt>
                <c:pt idx="158">
                  <c:v>43624</c:v>
                </c:pt>
                <c:pt idx="159">
                  <c:v>43625</c:v>
                </c:pt>
                <c:pt idx="160">
                  <c:v>43626</c:v>
                </c:pt>
                <c:pt idx="161">
                  <c:v>43627</c:v>
                </c:pt>
                <c:pt idx="162">
                  <c:v>43628</c:v>
                </c:pt>
                <c:pt idx="163">
                  <c:v>43629</c:v>
                </c:pt>
                <c:pt idx="164">
                  <c:v>43630</c:v>
                </c:pt>
                <c:pt idx="165">
                  <c:v>43631</c:v>
                </c:pt>
                <c:pt idx="166">
                  <c:v>43632</c:v>
                </c:pt>
                <c:pt idx="167">
                  <c:v>43633</c:v>
                </c:pt>
                <c:pt idx="168">
                  <c:v>43634</c:v>
                </c:pt>
                <c:pt idx="169">
                  <c:v>43635</c:v>
                </c:pt>
                <c:pt idx="170">
                  <c:v>43636</c:v>
                </c:pt>
                <c:pt idx="171">
                  <c:v>43637</c:v>
                </c:pt>
                <c:pt idx="172">
                  <c:v>43638</c:v>
                </c:pt>
                <c:pt idx="173">
                  <c:v>43639</c:v>
                </c:pt>
                <c:pt idx="174">
                  <c:v>43640</c:v>
                </c:pt>
                <c:pt idx="175">
                  <c:v>43641</c:v>
                </c:pt>
                <c:pt idx="176">
                  <c:v>43642</c:v>
                </c:pt>
                <c:pt idx="177">
                  <c:v>43643</c:v>
                </c:pt>
                <c:pt idx="178">
                  <c:v>43644</c:v>
                </c:pt>
                <c:pt idx="179">
                  <c:v>43645</c:v>
                </c:pt>
                <c:pt idx="180">
                  <c:v>43646</c:v>
                </c:pt>
                <c:pt idx="181">
                  <c:v>43647</c:v>
                </c:pt>
                <c:pt idx="182">
                  <c:v>43648</c:v>
                </c:pt>
                <c:pt idx="183">
                  <c:v>43649</c:v>
                </c:pt>
                <c:pt idx="184">
                  <c:v>43650</c:v>
                </c:pt>
                <c:pt idx="185">
                  <c:v>43651</c:v>
                </c:pt>
                <c:pt idx="186">
                  <c:v>43652</c:v>
                </c:pt>
                <c:pt idx="187">
                  <c:v>43653</c:v>
                </c:pt>
                <c:pt idx="188">
                  <c:v>43654</c:v>
                </c:pt>
                <c:pt idx="189">
                  <c:v>43655</c:v>
                </c:pt>
                <c:pt idx="190">
                  <c:v>43656</c:v>
                </c:pt>
                <c:pt idx="191">
                  <c:v>43657</c:v>
                </c:pt>
                <c:pt idx="192">
                  <c:v>43658</c:v>
                </c:pt>
                <c:pt idx="193">
                  <c:v>43659</c:v>
                </c:pt>
                <c:pt idx="194">
                  <c:v>43660</c:v>
                </c:pt>
                <c:pt idx="195">
                  <c:v>43661</c:v>
                </c:pt>
                <c:pt idx="196">
                  <c:v>43662</c:v>
                </c:pt>
                <c:pt idx="197">
                  <c:v>43663</c:v>
                </c:pt>
                <c:pt idx="198">
                  <c:v>43664</c:v>
                </c:pt>
                <c:pt idx="199">
                  <c:v>43665</c:v>
                </c:pt>
                <c:pt idx="200">
                  <c:v>43666</c:v>
                </c:pt>
                <c:pt idx="201">
                  <c:v>43667</c:v>
                </c:pt>
                <c:pt idx="202">
                  <c:v>43668</c:v>
                </c:pt>
                <c:pt idx="203">
                  <c:v>43669</c:v>
                </c:pt>
                <c:pt idx="204">
                  <c:v>43670</c:v>
                </c:pt>
                <c:pt idx="205">
                  <c:v>43671</c:v>
                </c:pt>
                <c:pt idx="206">
                  <c:v>43672</c:v>
                </c:pt>
                <c:pt idx="207">
                  <c:v>43673</c:v>
                </c:pt>
                <c:pt idx="208">
                  <c:v>43674</c:v>
                </c:pt>
                <c:pt idx="209">
                  <c:v>43675</c:v>
                </c:pt>
                <c:pt idx="210">
                  <c:v>43676</c:v>
                </c:pt>
                <c:pt idx="211">
                  <c:v>43677</c:v>
                </c:pt>
                <c:pt idx="212">
                  <c:v>43678</c:v>
                </c:pt>
                <c:pt idx="213">
                  <c:v>43679</c:v>
                </c:pt>
                <c:pt idx="214">
                  <c:v>43680</c:v>
                </c:pt>
                <c:pt idx="215">
                  <c:v>43681</c:v>
                </c:pt>
                <c:pt idx="216">
                  <c:v>43682</c:v>
                </c:pt>
                <c:pt idx="217">
                  <c:v>43683</c:v>
                </c:pt>
                <c:pt idx="218">
                  <c:v>43684</c:v>
                </c:pt>
                <c:pt idx="219">
                  <c:v>43685</c:v>
                </c:pt>
                <c:pt idx="220">
                  <c:v>43686</c:v>
                </c:pt>
                <c:pt idx="221">
                  <c:v>43687</c:v>
                </c:pt>
                <c:pt idx="222">
                  <c:v>43688</c:v>
                </c:pt>
                <c:pt idx="223">
                  <c:v>43689</c:v>
                </c:pt>
                <c:pt idx="224">
                  <c:v>43690</c:v>
                </c:pt>
                <c:pt idx="225">
                  <c:v>43691</c:v>
                </c:pt>
                <c:pt idx="226">
                  <c:v>43692</c:v>
                </c:pt>
                <c:pt idx="227">
                  <c:v>43693</c:v>
                </c:pt>
                <c:pt idx="228">
                  <c:v>43694</c:v>
                </c:pt>
                <c:pt idx="229">
                  <c:v>43695</c:v>
                </c:pt>
                <c:pt idx="230">
                  <c:v>43696</c:v>
                </c:pt>
                <c:pt idx="231">
                  <c:v>43697</c:v>
                </c:pt>
                <c:pt idx="232">
                  <c:v>43698</c:v>
                </c:pt>
                <c:pt idx="233">
                  <c:v>43699</c:v>
                </c:pt>
                <c:pt idx="234">
                  <c:v>43700</c:v>
                </c:pt>
                <c:pt idx="235">
                  <c:v>43701</c:v>
                </c:pt>
                <c:pt idx="236">
                  <c:v>43702</c:v>
                </c:pt>
                <c:pt idx="237">
                  <c:v>43703</c:v>
                </c:pt>
                <c:pt idx="238">
                  <c:v>43704</c:v>
                </c:pt>
                <c:pt idx="239">
                  <c:v>43705</c:v>
                </c:pt>
                <c:pt idx="240">
                  <c:v>43706</c:v>
                </c:pt>
                <c:pt idx="241">
                  <c:v>43707</c:v>
                </c:pt>
                <c:pt idx="242">
                  <c:v>43708</c:v>
                </c:pt>
                <c:pt idx="243">
                  <c:v>43709</c:v>
                </c:pt>
                <c:pt idx="244">
                  <c:v>43710</c:v>
                </c:pt>
                <c:pt idx="245">
                  <c:v>43711</c:v>
                </c:pt>
                <c:pt idx="246">
                  <c:v>43712</c:v>
                </c:pt>
                <c:pt idx="247">
                  <c:v>43713</c:v>
                </c:pt>
                <c:pt idx="248">
                  <c:v>43714</c:v>
                </c:pt>
                <c:pt idx="249">
                  <c:v>43715</c:v>
                </c:pt>
                <c:pt idx="250">
                  <c:v>43716</c:v>
                </c:pt>
                <c:pt idx="251">
                  <c:v>43717</c:v>
                </c:pt>
                <c:pt idx="252">
                  <c:v>43718</c:v>
                </c:pt>
                <c:pt idx="253">
                  <c:v>43719</c:v>
                </c:pt>
                <c:pt idx="254">
                  <c:v>43720</c:v>
                </c:pt>
                <c:pt idx="255">
                  <c:v>43721</c:v>
                </c:pt>
                <c:pt idx="256">
                  <c:v>43722</c:v>
                </c:pt>
                <c:pt idx="257">
                  <c:v>43723</c:v>
                </c:pt>
                <c:pt idx="258">
                  <c:v>43724</c:v>
                </c:pt>
                <c:pt idx="259">
                  <c:v>43725</c:v>
                </c:pt>
                <c:pt idx="260">
                  <c:v>43726</c:v>
                </c:pt>
                <c:pt idx="261">
                  <c:v>43727</c:v>
                </c:pt>
                <c:pt idx="262">
                  <c:v>43728</c:v>
                </c:pt>
                <c:pt idx="263">
                  <c:v>43729</c:v>
                </c:pt>
                <c:pt idx="264">
                  <c:v>43730</c:v>
                </c:pt>
                <c:pt idx="265">
                  <c:v>43731</c:v>
                </c:pt>
                <c:pt idx="266">
                  <c:v>43732</c:v>
                </c:pt>
                <c:pt idx="267">
                  <c:v>43733</c:v>
                </c:pt>
                <c:pt idx="268">
                  <c:v>43734</c:v>
                </c:pt>
                <c:pt idx="269">
                  <c:v>43735</c:v>
                </c:pt>
                <c:pt idx="270">
                  <c:v>43736</c:v>
                </c:pt>
                <c:pt idx="271">
                  <c:v>43737</c:v>
                </c:pt>
                <c:pt idx="272">
                  <c:v>43738</c:v>
                </c:pt>
                <c:pt idx="273">
                  <c:v>43739</c:v>
                </c:pt>
                <c:pt idx="274">
                  <c:v>43740</c:v>
                </c:pt>
                <c:pt idx="275">
                  <c:v>43741</c:v>
                </c:pt>
                <c:pt idx="276">
                  <c:v>43742</c:v>
                </c:pt>
                <c:pt idx="277">
                  <c:v>43743</c:v>
                </c:pt>
                <c:pt idx="278">
                  <c:v>43744</c:v>
                </c:pt>
                <c:pt idx="279">
                  <c:v>43745</c:v>
                </c:pt>
                <c:pt idx="280">
                  <c:v>43746</c:v>
                </c:pt>
                <c:pt idx="281">
                  <c:v>43747</c:v>
                </c:pt>
                <c:pt idx="282">
                  <c:v>43748</c:v>
                </c:pt>
                <c:pt idx="283">
                  <c:v>43749</c:v>
                </c:pt>
                <c:pt idx="284">
                  <c:v>43750</c:v>
                </c:pt>
                <c:pt idx="285">
                  <c:v>43751</c:v>
                </c:pt>
                <c:pt idx="286">
                  <c:v>43752</c:v>
                </c:pt>
                <c:pt idx="287">
                  <c:v>43753</c:v>
                </c:pt>
                <c:pt idx="288">
                  <c:v>43754</c:v>
                </c:pt>
                <c:pt idx="289">
                  <c:v>43755</c:v>
                </c:pt>
                <c:pt idx="290">
                  <c:v>43756</c:v>
                </c:pt>
                <c:pt idx="291">
                  <c:v>43757</c:v>
                </c:pt>
                <c:pt idx="292">
                  <c:v>43758</c:v>
                </c:pt>
                <c:pt idx="293">
                  <c:v>43759</c:v>
                </c:pt>
                <c:pt idx="294">
                  <c:v>43760</c:v>
                </c:pt>
                <c:pt idx="295">
                  <c:v>43761</c:v>
                </c:pt>
                <c:pt idx="296">
                  <c:v>43762</c:v>
                </c:pt>
                <c:pt idx="297">
                  <c:v>43763</c:v>
                </c:pt>
                <c:pt idx="298">
                  <c:v>43764</c:v>
                </c:pt>
                <c:pt idx="299">
                  <c:v>43765</c:v>
                </c:pt>
                <c:pt idx="300">
                  <c:v>43766</c:v>
                </c:pt>
                <c:pt idx="301">
                  <c:v>43767</c:v>
                </c:pt>
                <c:pt idx="302">
                  <c:v>43768</c:v>
                </c:pt>
                <c:pt idx="303">
                  <c:v>43769</c:v>
                </c:pt>
                <c:pt idx="304">
                  <c:v>43770</c:v>
                </c:pt>
                <c:pt idx="305">
                  <c:v>43771</c:v>
                </c:pt>
                <c:pt idx="306">
                  <c:v>43772</c:v>
                </c:pt>
                <c:pt idx="307">
                  <c:v>43773</c:v>
                </c:pt>
                <c:pt idx="308">
                  <c:v>43774</c:v>
                </c:pt>
                <c:pt idx="309">
                  <c:v>43775</c:v>
                </c:pt>
                <c:pt idx="310">
                  <c:v>43776</c:v>
                </c:pt>
                <c:pt idx="311">
                  <c:v>43777</c:v>
                </c:pt>
                <c:pt idx="312">
                  <c:v>43778</c:v>
                </c:pt>
                <c:pt idx="313">
                  <c:v>43779</c:v>
                </c:pt>
                <c:pt idx="314">
                  <c:v>43780</c:v>
                </c:pt>
                <c:pt idx="315">
                  <c:v>43781</c:v>
                </c:pt>
                <c:pt idx="316">
                  <c:v>43782</c:v>
                </c:pt>
                <c:pt idx="317">
                  <c:v>43783</c:v>
                </c:pt>
                <c:pt idx="318">
                  <c:v>43784</c:v>
                </c:pt>
                <c:pt idx="319">
                  <c:v>43785</c:v>
                </c:pt>
                <c:pt idx="320">
                  <c:v>43786</c:v>
                </c:pt>
                <c:pt idx="321">
                  <c:v>43787</c:v>
                </c:pt>
                <c:pt idx="322">
                  <c:v>43788</c:v>
                </c:pt>
                <c:pt idx="323">
                  <c:v>43789</c:v>
                </c:pt>
                <c:pt idx="324">
                  <c:v>43790</c:v>
                </c:pt>
                <c:pt idx="325">
                  <c:v>43791</c:v>
                </c:pt>
                <c:pt idx="326">
                  <c:v>43792</c:v>
                </c:pt>
                <c:pt idx="327">
                  <c:v>43793</c:v>
                </c:pt>
                <c:pt idx="328">
                  <c:v>43794</c:v>
                </c:pt>
                <c:pt idx="329">
                  <c:v>43795</c:v>
                </c:pt>
                <c:pt idx="330">
                  <c:v>43796</c:v>
                </c:pt>
                <c:pt idx="331">
                  <c:v>43797</c:v>
                </c:pt>
                <c:pt idx="332">
                  <c:v>43798</c:v>
                </c:pt>
                <c:pt idx="333">
                  <c:v>43799</c:v>
                </c:pt>
                <c:pt idx="334">
                  <c:v>43800</c:v>
                </c:pt>
                <c:pt idx="335">
                  <c:v>43801</c:v>
                </c:pt>
                <c:pt idx="336">
                  <c:v>43802</c:v>
                </c:pt>
                <c:pt idx="337">
                  <c:v>43803</c:v>
                </c:pt>
                <c:pt idx="338">
                  <c:v>43804</c:v>
                </c:pt>
                <c:pt idx="339">
                  <c:v>43805</c:v>
                </c:pt>
                <c:pt idx="340">
                  <c:v>43806</c:v>
                </c:pt>
                <c:pt idx="341">
                  <c:v>43807</c:v>
                </c:pt>
                <c:pt idx="342">
                  <c:v>43808</c:v>
                </c:pt>
                <c:pt idx="343">
                  <c:v>43809</c:v>
                </c:pt>
                <c:pt idx="344">
                  <c:v>43810</c:v>
                </c:pt>
                <c:pt idx="345">
                  <c:v>43811</c:v>
                </c:pt>
                <c:pt idx="346">
                  <c:v>43812</c:v>
                </c:pt>
                <c:pt idx="347">
                  <c:v>43813</c:v>
                </c:pt>
                <c:pt idx="348">
                  <c:v>43814</c:v>
                </c:pt>
                <c:pt idx="349">
                  <c:v>43815</c:v>
                </c:pt>
                <c:pt idx="350">
                  <c:v>43816</c:v>
                </c:pt>
                <c:pt idx="351">
                  <c:v>43817</c:v>
                </c:pt>
                <c:pt idx="352">
                  <c:v>43818</c:v>
                </c:pt>
                <c:pt idx="353">
                  <c:v>43819</c:v>
                </c:pt>
                <c:pt idx="354">
                  <c:v>43820</c:v>
                </c:pt>
                <c:pt idx="355">
                  <c:v>43821</c:v>
                </c:pt>
                <c:pt idx="356">
                  <c:v>43822</c:v>
                </c:pt>
                <c:pt idx="357">
                  <c:v>43823</c:v>
                </c:pt>
                <c:pt idx="358">
                  <c:v>43824</c:v>
                </c:pt>
                <c:pt idx="359">
                  <c:v>43825</c:v>
                </c:pt>
                <c:pt idx="360">
                  <c:v>43826</c:v>
                </c:pt>
                <c:pt idx="361">
                  <c:v>43827</c:v>
                </c:pt>
                <c:pt idx="362">
                  <c:v>43828</c:v>
                </c:pt>
                <c:pt idx="363">
                  <c:v>43829</c:v>
                </c:pt>
                <c:pt idx="364">
                  <c:v>43830</c:v>
                </c:pt>
                <c:pt idx="365">
                  <c:v>43831</c:v>
                </c:pt>
                <c:pt idx="366">
                  <c:v>43832</c:v>
                </c:pt>
                <c:pt idx="367">
                  <c:v>43833</c:v>
                </c:pt>
                <c:pt idx="368">
                  <c:v>43834</c:v>
                </c:pt>
                <c:pt idx="369">
                  <c:v>43835</c:v>
                </c:pt>
                <c:pt idx="370">
                  <c:v>43836</c:v>
                </c:pt>
                <c:pt idx="371">
                  <c:v>43837</c:v>
                </c:pt>
                <c:pt idx="372">
                  <c:v>43838</c:v>
                </c:pt>
                <c:pt idx="373">
                  <c:v>43839</c:v>
                </c:pt>
                <c:pt idx="374">
                  <c:v>43840</c:v>
                </c:pt>
                <c:pt idx="375">
                  <c:v>43841</c:v>
                </c:pt>
                <c:pt idx="376">
                  <c:v>43842</c:v>
                </c:pt>
                <c:pt idx="377">
                  <c:v>43843</c:v>
                </c:pt>
                <c:pt idx="378">
                  <c:v>43844</c:v>
                </c:pt>
                <c:pt idx="379">
                  <c:v>43845</c:v>
                </c:pt>
                <c:pt idx="380">
                  <c:v>43846</c:v>
                </c:pt>
                <c:pt idx="381">
                  <c:v>43847</c:v>
                </c:pt>
                <c:pt idx="382">
                  <c:v>43848</c:v>
                </c:pt>
                <c:pt idx="383">
                  <c:v>43849</c:v>
                </c:pt>
                <c:pt idx="384">
                  <c:v>43850</c:v>
                </c:pt>
                <c:pt idx="385">
                  <c:v>43851</c:v>
                </c:pt>
                <c:pt idx="386">
                  <c:v>43852</c:v>
                </c:pt>
                <c:pt idx="387">
                  <c:v>43853</c:v>
                </c:pt>
                <c:pt idx="388">
                  <c:v>43854</c:v>
                </c:pt>
                <c:pt idx="389">
                  <c:v>43855</c:v>
                </c:pt>
                <c:pt idx="390">
                  <c:v>43856</c:v>
                </c:pt>
                <c:pt idx="391">
                  <c:v>43857</c:v>
                </c:pt>
                <c:pt idx="392">
                  <c:v>43858</c:v>
                </c:pt>
                <c:pt idx="393">
                  <c:v>43859</c:v>
                </c:pt>
                <c:pt idx="394">
                  <c:v>43860</c:v>
                </c:pt>
                <c:pt idx="395">
                  <c:v>43861</c:v>
                </c:pt>
                <c:pt idx="396">
                  <c:v>43862</c:v>
                </c:pt>
                <c:pt idx="397">
                  <c:v>43863</c:v>
                </c:pt>
                <c:pt idx="398">
                  <c:v>43864</c:v>
                </c:pt>
                <c:pt idx="399">
                  <c:v>43865</c:v>
                </c:pt>
                <c:pt idx="400">
                  <c:v>43866</c:v>
                </c:pt>
                <c:pt idx="401">
                  <c:v>43867</c:v>
                </c:pt>
                <c:pt idx="402">
                  <c:v>43868</c:v>
                </c:pt>
                <c:pt idx="403">
                  <c:v>43869</c:v>
                </c:pt>
                <c:pt idx="404">
                  <c:v>43870</c:v>
                </c:pt>
                <c:pt idx="405">
                  <c:v>43871</c:v>
                </c:pt>
                <c:pt idx="406">
                  <c:v>43872</c:v>
                </c:pt>
                <c:pt idx="407">
                  <c:v>43873</c:v>
                </c:pt>
                <c:pt idx="408">
                  <c:v>43874</c:v>
                </c:pt>
                <c:pt idx="409">
                  <c:v>43875</c:v>
                </c:pt>
                <c:pt idx="410">
                  <c:v>43876</c:v>
                </c:pt>
                <c:pt idx="411">
                  <c:v>43877</c:v>
                </c:pt>
                <c:pt idx="412">
                  <c:v>43878</c:v>
                </c:pt>
                <c:pt idx="413">
                  <c:v>43879</c:v>
                </c:pt>
                <c:pt idx="414">
                  <c:v>43880</c:v>
                </c:pt>
                <c:pt idx="415">
                  <c:v>43881</c:v>
                </c:pt>
                <c:pt idx="416">
                  <c:v>43882</c:v>
                </c:pt>
                <c:pt idx="417">
                  <c:v>43883</c:v>
                </c:pt>
                <c:pt idx="418">
                  <c:v>43884</c:v>
                </c:pt>
                <c:pt idx="419">
                  <c:v>43885</c:v>
                </c:pt>
                <c:pt idx="420">
                  <c:v>43886</c:v>
                </c:pt>
                <c:pt idx="421">
                  <c:v>43887</c:v>
                </c:pt>
                <c:pt idx="422">
                  <c:v>43888</c:v>
                </c:pt>
                <c:pt idx="423">
                  <c:v>43889</c:v>
                </c:pt>
                <c:pt idx="424">
                  <c:v>43890</c:v>
                </c:pt>
                <c:pt idx="425">
                  <c:v>43891</c:v>
                </c:pt>
                <c:pt idx="426">
                  <c:v>43892</c:v>
                </c:pt>
                <c:pt idx="427">
                  <c:v>43893</c:v>
                </c:pt>
                <c:pt idx="428">
                  <c:v>43894</c:v>
                </c:pt>
                <c:pt idx="429">
                  <c:v>43895</c:v>
                </c:pt>
                <c:pt idx="430">
                  <c:v>43896</c:v>
                </c:pt>
                <c:pt idx="431">
                  <c:v>43897</c:v>
                </c:pt>
                <c:pt idx="432">
                  <c:v>43898</c:v>
                </c:pt>
                <c:pt idx="433">
                  <c:v>43899</c:v>
                </c:pt>
                <c:pt idx="434">
                  <c:v>43900</c:v>
                </c:pt>
                <c:pt idx="435">
                  <c:v>43901</c:v>
                </c:pt>
                <c:pt idx="436">
                  <c:v>43902</c:v>
                </c:pt>
                <c:pt idx="437">
                  <c:v>43903</c:v>
                </c:pt>
                <c:pt idx="438">
                  <c:v>43904</c:v>
                </c:pt>
                <c:pt idx="439">
                  <c:v>43905</c:v>
                </c:pt>
                <c:pt idx="440">
                  <c:v>43906</c:v>
                </c:pt>
                <c:pt idx="441">
                  <c:v>43907</c:v>
                </c:pt>
                <c:pt idx="442">
                  <c:v>43908</c:v>
                </c:pt>
                <c:pt idx="443">
                  <c:v>43909</c:v>
                </c:pt>
                <c:pt idx="444">
                  <c:v>43910</c:v>
                </c:pt>
                <c:pt idx="445">
                  <c:v>43911</c:v>
                </c:pt>
                <c:pt idx="446">
                  <c:v>43912</c:v>
                </c:pt>
                <c:pt idx="447">
                  <c:v>43913</c:v>
                </c:pt>
                <c:pt idx="448">
                  <c:v>43914</c:v>
                </c:pt>
                <c:pt idx="449">
                  <c:v>43915</c:v>
                </c:pt>
                <c:pt idx="450">
                  <c:v>43916</c:v>
                </c:pt>
                <c:pt idx="451">
                  <c:v>43917</c:v>
                </c:pt>
                <c:pt idx="452">
                  <c:v>43918</c:v>
                </c:pt>
                <c:pt idx="453">
                  <c:v>43919</c:v>
                </c:pt>
                <c:pt idx="454">
                  <c:v>43920</c:v>
                </c:pt>
                <c:pt idx="455">
                  <c:v>43921</c:v>
                </c:pt>
                <c:pt idx="456">
                  <c:v>43922</c:v>
                </c:pt>
                <c:pt idx="457">
                  <c:v>43923</c:v>
                </c:pt>
                <c:pt idx="458">
                  <c:v>43924</c:v>
                </c:pt>
                <c:pt idx="459">
                  <c:v>43925</c:v>
                </c:pt>
                <c:pt idx="460">
                  <c:v>43926</c:v>
                </c:pt>
                <c:pt idx="461">
                  <c:v>43927</c:v>
                </c:pt>
                <c:pt idx="462">
                  <c:v>43928</c:v>
                </c:pt>
                <c:pt idx="463">
                  <c:v>43929</c:v>
                </c:pt>
                <c:pt idx="464">
                  <c:v>43930</c:v>
                </c:pt>
                <c:pt idx="465">
                  <c:v>43931</c:v>
                </c:pt>
                <c:pt idx="466">
                  <c:v>43932</c:v>
                </c:pt>
                <c:pt idx="467">
                  <c:v>43933</c:v>
                </c:pt>
                <c:pt idx="468">
                  <c:v>43934</c:v>
                </c:pt>
                <c:pt idx="469">
                  <c:v>43935</c:v>
                </c:pt>
                <c:pt idx="470">
                  <c:v>43936</c:v>
                </c:pt>
                <c:pt idx="471">
                  <c:v>43937</c:v>
                </c:pt>
                <c:pt idx="472">
                  <c:v>43938</c:v>
                </c:pt>
                <c:pt idx="473">
                  <c:v>43939</c:v>
                </c:pt>
                <c:pt idx="474">
                  <c:v>43940</c:v>
                </c:pt>
                <c:pt idx="475">
                  <c:v>43941</c:v>
                </c:pt>
                <c:pt idx="476">
                  <c:v>43942</c:v>
                </c:pt>
                <c:pt idx="477">
                  <c:v>43943</c:v>
                </c:pt>
                <c:pt idx="478">
                  <c:v>43944</c:v>
                </c:pt>
                <c:pt idx="479">
                  <c:v>43945</c:v>
                </c:pt>
                <c:pt idx="480">
                  <c:v>43946</c:v>
                </c:pt>
                <c:pt idx="481">
                  <c:v>43947</c:v>
                </c:pt>
                <c:pt idx="482">
                  <c:v>43948</c:v>
                </c:pt>
                <c:pt idx="483">
                  <c:v>43949</c:v>
                </c:pt>
                <c:pt idx="484">
                  <c:v>43950</c:v>
                </c:pt>
                <c:pt idx="485">
                  <c:v>43951</c:v>
                </c:pt>
                <c:pt idx="486">
                  <c:v>43952</c:v>
                </c:pt>
                <c:pt idx="487">
                  <c:v>43953</c:v>
                </c:pt>
                <c:pt idx="488">
                  <c:v>43954</c:v>
                </c:pt>
                <c:pt idx="489">
                  <c:v>43955</c:v>
                </c:pt>
                <c:pt idx="490">
                  <c:v>43956</c:v>
                </c:pt>
                <c:pt idx="491">
                  <c:v>43957</c:v>
                </c:pt>
                <c:pt idx="492">
                  <c:v>43958</c:v>
                </c:pt>
                <c:pt idx="493">
                  <c:v>43959</c:v>
                </c:pt>
                <c:pt idx="494">
                  <c:v>43960</c:v>
                </c:pt>
                <c:pt idx="495">
                  <c:v>43961</c:v>
                </c:pt>
                <c:pt idx="496">
                  <c:v>43962</c:v>
                </c:pt>
                <c:pt idx="497">
                  <c:v>43963</c:v>
                </c:pt>
                <c:pt idx="498">
                  <c:v>43964</c:v>
                </c:pt>
                <c:pt idx="499">
                  <c:v>43965</c:v>
                </c:pt>
                <c:pt idx="500">
                  <c:v>43966</c:v>
                </c:pt>
                <c:pt idx="501">
                  <c:v>43967</c:v>
                </c:pt>
                <c:pt idx="502">
                  <c:v>43968</c:v>
                </c:pt>
                <c:pt idx="503">
                  <c:v>43969</c:v>
                </c:pt>
                <c:pt idx="504">
                  <c:v>43970</c:v>
                </c:pt>
                <c:pt idx="505">
                  <c:v>43971</c:v>
                </c:pt>
                <c:pt idx="506">
                  <c:v>43972</c:v>
                </c:pt>
                <c:pt idx="507">
                  <c:v>43973</c:v>
                </c:pt>
                <c:pt idx="508">
                  <c:v>43974</c:v>
                </c:pt>
                <c:pt idx="509">
                  <c:v>43975</c:v>
                </c:pt>
                <c:pt idx="510">
                  <c:v>43976</c:v>
                </c:pt>
                <c:pt idx="511">
                  <c:v>43977</c:v>
                </c:pt>
                <c:pt idx="512">
                  <c:v>43978</c:v>
                </c:pt>
                <c:pt idx="513">
                  <c:v>43979</c:v>
                </c:pt>
                <c:pt idx="514">
                  <c:v>43980</c:v>
                </c:pt>
                <c:pt idx="515">
                  <c:v>43981</c:v>
                </c:pt>
                <c:pt idx="516">
                  <c:v>43982</c:v>
                </c:pt>
                <c:pt idx="517">
                  <c:v>43983</c:v>
                </c:pt>
                <c:pt idx="518">
                  <c:v>43984</c:v>
                </c:pt>
                <c:pt idx="519">
                  <c:v>43985</c:v>
                </c:pt>
                <c:pt idx="520">
                  <c:v>43986</c:v>
                </c:pt>
                <c:pt idx="521">
                  <c:v>43987</c:v>
                </c:pt>
                <c:pt idx="522">
                  <c:v>43988</c:v>
                </c:pt>
                <c:pt idx="523">
                  <c:v>43989</c:v>
                </c:pt>
                <c:pt idx="524">
                  <c:v>43990</c:v>
                </c:pt>
                <c:pt idx="525">
                  <c:v>43991</c:v>
                </c:pt>
                <c:pt idx="526">
                  <c:v>43992</c:v>
                </c:pt>
                <c:pt idx="527">
                  <c:v>43993</c:v>
                </c:pt>
                <c:pt idx="528">
                  <c:v>43994</c:v>
                </c:pt>
                <c:pt idx="529">
                  <c:v>43995</c:v>
                </c:pt>
                <c:pt idx="530">
                  <c:v>43996</c:v>
                </c:pt>
                <c:pt idx="531">
                  <c:v>43997</c:v>
                </c:pt>
                <c:pt idx="532">
                  <c:v>43998</c:v>
                </c:pt>
                <c:pt idx="533">
                  <c:v>43999</c:v>
                </c:pt>
                <c:pt idx="534">
                  <c:v>44000</c:v>
                </c:pt>
                <c:pt idx="535">
                  <c:v>44001</c:v>
                </c:pt>
                <c:pt idx="536">
                  <c:v>44002</c:v>
                </c:pt>
                <c:pt idx="537">
                  <c:v>44003</c:v>
                </c:pt>
                <c:pt idx="538">
                  <c:v>44004</c:v>
                </c:pt>
                <c:pt idx="539">
                  <c:v>44005</c:v>
                </c:pt>
                <c:pt idx="540">
                  <c:v>44006</c:v>
                </c:pt>
                <c:pt idx="541">
                  <c:v>44007</c:v>
                </c:pt>
                <c:pt idx="542">
                  <c:v>44008</c:v>
                </c:pt>
                <c:pt idx="543">
                  <c:v>44009</c:v>
                </c:pt>
                <c:pt idx="544">
                  <c:v>44010</c:v>
                </c:pt>
                <c:pt idx="545">
                  <c:v>44011</c:v>
                </c:pt>
                <c:pt idx="546">
                  <c:v>44012</c:v>
                </c:pt>
                <c:pt idx="547">
                  <c:v>44013</c:v>
                </c:pt>
                <c:pt idx="548">
                  <c:v>44014</c:v>
                </c:pt>
                <c:pt idx="549">
                  <c:v>44015</c:v>
                </c:pt>
                <c:pt idx="550">
                  <c:v>44016</c:v>
                </c:pt>
                <c:pt idx="551">
                  <c:v>44017</c:v>
                </c:pt>
                <c:pt idx="552">
                  <c:v>44018</c:v>
                </c:pt>
                <c:pt idx="553">
                  <c:v>44019</c:v>
                </c:pt>
                <c:pt idx="554">
                  <c:v>44020</c:v>
                </c:pt>
                <c:pt idx="555">
                  <c:v>44021</c:v>
                </c:pt>
                <c:pt idx="556">
                  <c:v>44022</c:v>
                </c:pt>
                <c:pt idx="557">
                  <c:v>44023</c:v>
                </c:pt>
                <c:pt idx="558">
                  <c:v>44024</c:v>
                </c:pt>
                <c:pt idx="559">
                  <c:v>44025</c:v>
                </c:pt>
                <c:pt idx="560">
                  <c:v>44026</c:v>
                </c:pt>
                <c:pt idx="561">
                  <c:v>44027</c:v>
                </c:pt>
                <c:pt idx="562">
                  <c:v>44028</c:v>
                </c:pt>
                <c:pt idx="563">
                  <c:v>44029</c:v>
                </c:pt>
                <c:pt idx="564">
                  <c:v>44030</c:v>
                </c:pt>
                <c:pt idx="565">
                  <c:v>44031</c:v>
                </c:pt>
                <c:pt idx="566">
                  <c:v>44032</c:v>
                </c:pt>
                <c:pt idx="567">
                  <c:v>44033</c:v>
                </c:pt>
                <c:pt idx="568">
                  <c:v>44034</c:v>
                </c:pt>
                <c:pt idx="569">
                  <c:v>44035</c:v>
                </c:pt>
                <c:pt idx="570">
                  <c:v>44036</c:v>
                </c:pt>
                <c:pt idx="571">
                  <c:v>44037</c:v>
                </c:pt>
                <c:pt idx="572">
                  <c:v>44038</c:v>
                </c:pt>
                <c:pt idx="573">
                  <c:v>44039</c:v>
                </c:pt>
                <c:pt idx="574">
                  <c:v>44040</c:v>
                </c:pt>
                <c:pt idx="575">
                  <c:v>44041</c:v>
                </c:pt>
                <c:pt idx="576">
                  <c:v>44042</c:v>
                </c:pt>
                <c:pt idx="577">
                  <c:v>44043</c:v>
                </c:pt>
                <c:pt idx="578">
                  <c:v>44044</c:v>
                </c:pt>
                <c:pt idx="579">
                  <c:v>44045</c:v>
                </c:pt>
                <c:pt idx="580">
                  <c:v>44046</c:v>
                </c:pt>
                <c:pt idx="581">
                  <c:v>44047</c:v>
                </c:pt>
                <c:pt idx="582">
                  <c:v>44048</c:v>
                </c:pt>
                <c:pt idx="583">
                  <c:v>44049</c:v>
                </c:pt>
                <c:pt idx="584">
                  <c:v>44050</c:v>
                </c:pt>
                <c:pt idx="585">
                  <c:v>44051</c:v>
                </c:pt>
                <c:pt idx="586">
                  <c:v>44052</c:v>
                </c:pt>
                <c:pt idx="587">
                  <c:v>44053</c:v>
                </c:pt>
                <c:pt idx="588">
                  <c:v>44054</c:v>
                </c:pt>
                <c:pt idx="589">
                  <c:v>44055</c:v>
                </c:pt>
                <c:pt idx="590">
                  <c:v>44056</c:v>
                </c:pt>
                <c:pt idx="591">
                  <c:v>44057</c:v>
                </c:pt>
                <c:pt idx="592">
                  <c:v>44058</c:v>
                </c:pt>
                <c:pt idx="593">
                  <c:v>44059</c:v>
                </c:pt>
                <c:pt idx="594">
                  <c:v>44060</c:v>
                </c:pt>
                <c:pt idx="595">
                  <c:v>44061</c:v>
                </c:pt>
                <c:pt idx="596">
                  <c:v>44062</c:v>
                </c:pt>
                <c:pt idx="597">
                  <c:v>44063</c:v>
                </c:pt>
                <c:pt idx="598">
                  <c:v>44064</c:v>
                </c:pt>
                <c:pt idx="599">
                  <c:v>44065</c:v>
                </c:pt>
                <c:pt idx="600">
                  <c:v>44066</c:v>
                </c:pt>
                <c:pt idx="601">
                  <c:v>44067</c:v>
                </c:pt>
                <c:pt idx="602">
                  <c:v>44068</c:v>
                </c:pt>
                <c:pt idx="603">
                  <c:v>44069</c:v>
                </c:pt>
                <c:pt idx="604">
                  <c:v>44070</c:v>
                </c:pt>
                <c:pt idx="605">
                  <c:v>44071</c:v>
                </c:pt>
                <c:pt idx="606">
                  <c:v>44072</c:v>
                </c:pt>
                <c:pt idx="607">
                  <c:v>44073</c:v>
                </c:pt>
                <c:pt idx="608">
                  <c:v>44074</c:v>
                </c:pt>
                <c:pt idx="609">
                  <c:v>44075</c:v>
                </c:pt>
                <c:pt idx="610">
                  <c:v>44076</c:v>
                </c:pt>
                <c:pt idx="611">
                  <c:v>44077</c:v>
                </c:pt>
                <c:pt idx="612">
                  <c:v>44078</c:v>
                </c:pt>
                <c:pt idx="613">
                  <c:v>44079</c:v>
                </c:pt>
                <c:pt idx="614">
                  <c:v>44080</c:v>
                </c:pt>
                <c:pt idx="615">
                  <c:v>44081</c:v>
                </c:pt>
                <c:pt idx="616">
                  <c:v>44082</c:v>
                </c:pt>
                <c:pt idx="617">
                  <c:v>44083</c:v>
                </c:pt>
                <c:pt idx="618">
                  <c:v>44084</c:v>
                </c:pt>
                <c:pt idx="619">
                  <c:v>44085</c:v>
                </c:pt>
                <c:pt idx="620">
                  <c:v>44086</c:v>
                </c:pt>
                <c:pt idx="621">
                  <c:v>44087</c:v>
                </c:pt>
                <c:pt idx="622">
                  <c:v>44088</c:v>
                </c:pt>
                <c:pt idx="623">
                  <c:v>44089</c:v>
                </c:pt>
                <c:pt idx="624">
                  <c:v>44090</c:v>
                </c:pt>
                <c:pt idx="625">
                  <c:v>44091</c:v>
                </c:pt>
                <c:pt idx="626">
                  <c:v>44092</c:v>
                </c:pt>
                <c:pt idx="627">
                  <c:v>44093</c:v>
                </c:pt>
                <c:pt idx="628">
                  <c:v>44094</c:v>
                </c:pt>
                <c:pt idx="629">
                  <c:v>44095</c:v>
                </c:pt>
                <c:pt idx="630">
                  <c:v>44096</c:v>
                </c:pt>
                <c:pt idx="631">
                  <c:v>44097</c:v>
                </c:pt>
                <c:pt idx="632">
                  <c:v>44098</c:v>
                </c:pt>
                <c:pt idx="633">
                  <c:v>44099</c:v>
                </c:pt>
                <c:pt idx="634">
                  <c:v>44100</c:v>
                </c:pt>
                <c:pt idx="635">
                  <c:v>44101</c:v>
                </c:pt>
                <c:pt idx="636">
                  <c:v>44102</c:v>
                </c:pt>
                <c:pt idx="637">
                  <c:v>44103</c:v>
                </c:pt>
                <c:pt idx="638">
                  <c:v>44104</c:v>
                </c:pt>
                <c:pt idx="639">
                  <c:v>44105</c:v>
                </c:pt>
                <c:pt idx="640">
                  <c:v>44106</c:v>
                </c:pt>
                <c:pt idx="641">
                  <c:v>44107</c:v>
                </c:pt>
                <c:pt idx="642">
                  <c:v>44108</c:v>
                </c:pt>
                <c:pt idx="643">
                  <c:v>44109</c:v>
                </c:pt>
                <c:pt idx="644">
                  <c:v>44110</c:v>
                </c:pt>
                <c:pt idx="645">
                  <c:v>44111</c:v>
                </c:pt>
                <c:pt idx="646">
                  <c:v>44112</c:v>
                </c:pt>
                <c:pt idx="647">
                  <c:v>44113</c:v>
                </c:pt>
                <c:pt idx="648">
                  <c:v>44114</c:v>
                </c:pt>
                <c:pt idx="649">
                  <c:v>44115</c:v>
                </c:pt>
                <c:pt idx="650">
                  <c:v>44116</c:v>
                </c:pt>
                <c:pt idx="651">
                  <c:v>44117</c:v>
                </c:pt>
                <c:pt idx="652">
                  <c:v>44118</c:v>
                </c:pt>
                <c:pt idx="653">
                  <c:v>44119</c:v>
                </c:pt>
                <c:pt idx="654">
                  <c:v>44120</c:v>
                </c:pt>
                <c:pt idx="655">
                  <c:v>44121</c:v>
                </c:pt>
                <c:pt idx="656">
                  <c:v>44122</c:v>
                </c:pt>
                <c:pt idx="657">
                  <c:v>44123</c:v>
                </c:pt>
                <c:pt idx="658">
                  <c:v>44124</c:v>
                </c:pt>
                <c:pt idx="659">
                  <c:v>44125</c:v>
                </c:pt>
                <c:pt idx="660">
                  <c:v>44126</c:v>
                </c:pt>
                <c:pt idx="661">
                  <c:v>44127</c:v>
                </c:pt>
                <c:pt idx="662">
                  <c:v>44128</c:v>
                </c:pt>
                <c:pt idx="663">
                  <c:v>44129</c:v>
                </c:pt>
                <c:pt idx="664">
                  <c:v>44130</c:v>
                </c:pt>
                <c:pt idx="665">
                  <c:v>44131</c:v>
                </c:pt>
                <c:pt idx="666">
                  <c:v>44132</c:v>
                </c:pt>
                <c:pt idx="667">
                  <c:v>44133</c:v>
                </c:pt>
                <c:pt idx="668">
                  <c:v>44134</c:v>
                </c:pt>
                <c:pt idx="669">
                  <c:v>44135</c:v>
                </c:pt>
                <c:pt idx="670">
                  <c:v>44136</c:v>
                </c:pt>
                <c:pt idx="671">
                  <c:v>44137</c:v>
                </c:pt>
                <c:pt idx="672">
                  <c:v>44138</c:v>
                </c:pt>
                <c:pt idx="673">
                  <c:v>44139</c:v>
                </c:pt>
                <c:pt idx="674">
                  <c:v>44140</c:v>
                </c:pt>
                <c:pt idx="675">
                  <c:v>44141</c:v>
                </c:pt>
                <c:pt idx="676">
                  <c:v>44142</c:v>
                </c:pt>
                <c:pt idx="677">
                  <c:v>44143</c:v>
                </c:pt>
                <c:pt idx="678">
                  <c:v>44144</c:v>
                </c:pt>
                <c:pt idx="679">
                  <c:v>44145</c:v>
                </c:pt>
                <c:pt idx="680">
                  <c:v>44146</c:v>
                </c:pt>
                <c:pt idx="681">
                  <c:v>44147</c:v>
                </c:pt>
                <c:pt idx="682">
                  <c:v>44148</c:v>
                </c:pt>
                <c:pt idx="683">
                  <c:v>44149</c:v>
                </c:pt>
                <c:pt idx="684">
                  <c:v>44150</c:v>
                </c:pt>
                <c:pt idx="685">
                  <c:v>44151</c:v>
                </c:pt>
                <c:pt idx="686">
                  <c:v>44152</c:v>
                </c:pt>
                <c:pt idx="687">
                  <c:v>44153</c:v>
                </c:pt>
                <c:pt idx="688">
                  <c:v>44154</c:v>
                </c:pt>
                <c:pt idx="689">
                  <c:v>44155</c:v>
                </c:pt>
                <c:pt idx="690">
                  <c:v>44156</c:v>
                </c:pt>
                <c:pt idx="691">
                  <c:v>44157</c:v>
                </c:pt>
                <c:pt idx="692">
                  <c:v>44158</c:v>
                </c:pt>
                <c:pt idx="693">
                  <c:v>44159</c:v>
                </c:pt>
                <c:pt idx="694">
                  <c:v>44160</c:v>
                </c:pt>
                <c:pt idx="695">
                  <c:v>44161</c:v>
                </c:pt>
                <c:pt idx="696">
                  <c:v>44162</c:v>
                </c:pt>
                <c:pt idx="697">
                  <c:v>44163</c:v>
                </c:pt>
                <c:pt idx="698">
                  <c:v>44164</c:v>
                </c:pt>
                <c:pt idx="699">
                  <c:v>44165</c:v>
                </c:pt>
                <c:pt idx="700">
                  <c:v>44166</c:v>
                </c:pt>
                <c:pt idx="701">
                  <c:v>44167</c:v>
                </c:pt>
                <c:pt idx="702">
                  <c:v>44168</c:v>
                </c:pt>
                <c:pt idx="703">
                  <c:v>44169</c:v>
                </c:pt>
                <c:pt idx="704">
                  <c:v>44170</c:v>
                </c:pt>
                <c:pt idx="705">
                  <c:v>44171</c:v>
                </c:pt>
                <c:pt idx="706">
                  <c:v>44172</c:v>
                </c:pt>
                <c:pt idx="707">
                  <c:v>44173</c:v>
                </c:pt>
                <c:pt idx="708">
                  <c:v>44174</c:v>
                </c:pt>
                <c:pt idx="709">
                  <c:v>44175</c:v>
                </c:pt>
                <c:pt idx="710">
                  <c:v>44176</c:v>
                </c:pt>
                <c:pt idx="711">
                  <c:v>44177</c:v>
                </c:pt>
                <c:pt idx="712">
                  <c:v>44178</c:v>
                </c:pt>
                <c:pt idx="713">
                  <c:v>44179</c:v>
                </c:pt>
                <c:pt idx="714">
                  <c:v>44180</c:v>
                </c:pt>
                <c:pt idx="715">
                  <c:v>44181</c:v>
                </c:pt>
                <c:pt idx="716">
                  <c:v>44182</c:v>
                </c:pt>
                <c:pt idx="717">
                  <c:v>44183</c:v>
                </c:pt>
                <c:pt idx="718">
                  <c:v>44184</c:v>
                </c:pt>
                <c:pt idx="719">
                  <c:v>44185</c:v>
                </c:pt>
                <c:pt idx="720">
                  <c:v>44186</c:v>
                </c:pt>
                <c:pt idx="721">
                  <c:v>44187</c:v>
                </c:pt>
                <c:pt idx="722">
                  <c:v>44188</c:v>
                </c:pt>
                <c:pt idx="723">
                  <c:v>44189</c:v>
                </c:pt>
                <c:pt idx="724">
                  <c:v>44190</c:v>
                </c:pt>
                <c:pt idx="725">
                  <c:v>44191</c:v>
                </c:pt>
                <c:pt idx="726">
                  <c:v>44192</c:v>
                </c:pt>
                <c:pt idx="727">
                  <c:v>44193</c:v>
                </c:pt>
                <c:pt idx="728">
                  <c:v>44194</c:v>
                </c:pt>
                <c:pt idx="729">
                  <c:v>44195</c:v>
                </c:pt>
                <c:pt idx="730">
                  <c:v>44196</c:v>
                </c:pt>
                <c:pt idx="731">
                  <c:v>44197</c:v>
                </c:pt>
                <c:pt idx="732">
                  <c:v>44198</c:v>
                </c:pt>
                <c:pt idx="733">
                  <c:v>44199</c:v>
                </c:pt>
                <c:pt idx="734">
                  <c:v>44200</c:v>
                </c:pt>
                <c:pt idx="735">
                  <c:v>44201</c:v>
                </c:pt>
                <c:pt idx="736">
                  <c:v>44202</c:v>
                </c:pt>
                <c:pt idx="737">
                  <c:v>44203</c:v>
                </c:pt>
                <c:pt idx="738">
                  <c:v>44204</c:v>
                </c:pt>
                <c:pt idx="739">
                  <c:v>44205</c:v>
                </c:pt>
                <c:pt idx="740">
                  <c:v>44206</c:v>
                </c:pt>
                <c:pt idx="741">
                  <c:v>44207</c:v>
                </c:pt>
                <c:pt idx="742">
                  <c:v>44208</c:v>
                </c:pt>
                <c:pt idx="743">
                  <c:v>44209</c:v>
                </c:pt>
                <c:pt idx="744">
                  <c:v>44210</c:v>
                </c:pt>
                <c:pt idx="745">
                  <c:v>44211</c:v>
                </c:pt>
                <c:pt idx="746">
                  <c:v>44212</c:v>
                </c:pt>
                <c:pt idx="747">
                  <c:v>44213</c:v>
                </c:pt>
                <c:pt idx="748">
                  <c:v>44214</c:v>
                </c:pt>
                <c:pt idx="749">
                  <c:v>44215</c:v>
                </c:pt>
                <c:pt idx="750">
                  <c:v>44216</c:v>
                </c:pt>
                <c:pt idx="751">
                  <c:v>44217</c:v>
                </c:pt>
                <c:pt idx="752">
                  <c:v>44218</c:v>
                </c:pt>
                <c:pt idx="753">
                  <c:v>44219</c:v>
                </c:pt>
                <c:pt idx="754">
                  <c:v>44220</c:v>
                </c:pt>
                <c:pt idx="755">
                  <c:v>44221</c:v>
                </c:pt>
                <c:pt idx="756">
                  <c:v>44222</c:v>
                </c:pt>
                <c:pt idx="757">
                  <c:v>44223</c:v>
                </c:pt>
                <c:pt idx="758">
                  <c:v>44224</c:v>
                </c:pt>
                <c:pt idx="759">
                  <c:v>44225</c:v>
                </c:pt>
                <c:pt idx="760">
                  <c:v>44226</c:v>
                </c:pt>
                <c:pt idx="761">
                  <c:v>44227</c:v>
                </c:pt>
                <c:pt idx="762">
                  <c:v>44228</c:v>
                </c:pt>
                <c:pt idx="763">
                  <c:v>44229</c:v>
                </c:pt>
                <c:pt idx="764">
                  <c:v>44230</c:v>
                </c:pt>
                <c:pt idx="765">
                  <c:v>44231</c:v>
                </c:pt>
                <c:pt idx="766">
                  <c:v>44232</c:v>
                </c:pt>
                <c:pt idx="767">
                  <c:v>44233</c:v>
                </c:pt>
                <c:pt idx="768">
                  <c:v>44234</c:v>
                </c:pt>
                <c:pt idx="769">
                  <c:v>44235</c:v>
                </c:pt>
                <c:pt idx="770">
                  <c:v>44236</c:v>
                </c:pt>
                <c:pt idx="771">
                  <c:v>44237</c:v>
                </c:pt>
                <c:pt idx="772">
                  <c:v>44238</c:v>
                </c:pt>
                <c:pt idx="773">
                  <c:v>44239</c:v>
                </c:pt>
                <c:pt idx="774">
                  <c:v>44240</c:v>
                </c:pt>
                <c:pt idx="775">
                  <c:v>44241</c:v>
                </c:pt>
                <c:pt idx="776">
                  <c:v>44242</c:v>
                </c:pt>
                <c:pt idx="777">
                  <c:v>44243</c:v>
                </c:pt>
                <c:pt idx="778">
                  <c:v>44244</c:v>
                </c:pt>
                <c:pt idx="779">
                  <c:v>44245</c:v>
                </c:pt>
                <c:pt idx="780">
                  <c:v>44246</c:v>
                </c:pt>
                <c:pt idx="781">
                  <c:v>44247</c:v>
                </c:pt>
                <c:pt idx="782">
                  <c:v>44248</c:v>
                </c:pt>
                <c:pt idx="783">
                  <c:v>44249</c:v>
                </c:pt>
                <c:pt idx="784">
                  <c:v>44250</c:v>
                </c:pt>
                <c:pt idx="785">
                  <c:v>44251</c:v>
                </c:pt>
                <c:pt idx="786">
                  <c:v>44252</c:v>
                </c:pt>
                <c:pt idx="787">
                  <c:v>44253</c:v>
                </c:pt>
                <c:pt idx="788">
                  <c:v>44254</c:v>
                </c:pt>
                <c:pt idx="789">
                  <c:v>44255</c:v>
                </c:pt>
                <c:pt idx="790">
                  <c:v>44256</c:v>
                </c:pt>
                <c:pt idx="791">
                  <c:v>44257</c:v>
                </c:pt>
                <c:pt idx="792">
                  <c:v>44258</c:v>
                </c:pt>
                <c:pt idx="793">
                  <c:v>44259</c:v>
                </c:pt>
                <c:pt idx="794">
                  <c:v>44260</c:v>
                </c:pt>
                <c:pt idx="795">
                  <c:v>44261</c:v>
                </c:pt>
                <c:pt idx="796">
                  <c:v>44262</c:v>
                </c:pt>
                <c:pt idx="797">
                  <c:v>44263</c:v>
                </c:pt>
                <c:pt idx="798">
                  <c:v>44264</c:v>
                </c:pt>
                <c:pt idx="799">
                  <c:v>44265</c:v>
                </c:pt>
                <c:pt idx="800">
                  <c:v>44266</c:v>
                </c:pt>
                <c:pt idx="801">
                  <c:v>44267</c:v>
                </c:pt>
                <c:pt idx="802">
                  <c:v>44268</c:v>
                </c:pt>
                <c:pt idx="803">
                  <c:v>44269</c:v>
                </c:pt>
                <c:pt idx="804">
                  <c:v>44270</c:v>
                </c:pt>
                <c:pt idx="805">
                  <c:v>44271</c:v>
                </c:pt>
                <c:pt idx="806">
                  <c:v>44272</c:v>
                </c:pt>
                <c:pt idx="807">
                  <c:v>44273</c:v>
                </c:pt>
                <c:pt idx="808">
                  <c:v>44274</c:v>
                </c:pt>
                <c:pt idx="809">
                  <c:v>44275</c:v>
                </c:pt>
                <c:pt idx="810">
                  <c:v>44276</c:v>
                </c:pt>
                <c:pt idx="811">
                  <c:v>44277</c:v>
                </c:pt>
                <c:pt idx="812">
                  <c:v>44278</c:v>
                </c:pt>
                <c:pt idx="813">
                  <c:v>44279</c:v>
                </c:pt>
                <c:pt idx="814">
                  <c:v>44280</c:v>
                </c:pt>
                <c:pt idx="815">
                  <c:v>44281</c:v>
                </c:pt>
                <c:pt idx="816">
                  <c:v>44282</c:v>
                </c:pt>
                <c:pt idx="817">
                  <c:v>44283</c:v>
                </c:pt>
                <c:pt idx="818">
                  <c:v>44284</c:v>
                </c:pt>
                <c:pt idx="819">
                  <c:v>44285</c:v>
                </c:pt>
                <c:pt idx="820">
                  <c:v>44286</c:v>
                </c:pt>
                <c:pt idx="821">
                  <c:v>44287</c:v>
                </c:pt>
                <c:pt idx="822">
                  <c:v>44288</c:v>
                </c:pt>
                <c:pt idx="823">
                  <c:v>44289</c:v>
                </c:pt>
                <c:pt idx="824">
                  <c:v>44290</c:v>
                </c:pt>
                <c:pt idx="825">
                  <c:v>44291</c:v>
                </c:pt>
                <c:pt idx="826">
                  <c:v>44292</c:v>
                </c:pt>
                <c:pt idx="827">
                  <c:v>44293</c:v>
                </c:pt>
                <c:pt idx="828">
                  <c:v>44294</c:v>
                </c:pt>
                <c:pt idx="829">
                  <c:v>44295</c:v>
                </c:pt>
                <c:pt idx="830">
                  <c:v>44296</c:v>
                </c:pt>
                <c:pt idx="831">
                  <c:v>44297</c:v>
                </c:pt>
                <c:pt idx="832">
                  <c:v>44298</c:v>
                </c:pt>
                <c:pt idx="833">
                  <c:v>44299</c:v>
                </c:pt>
                <c:pt idx="834">
                  <c:v>44300</c:v>
                </c:pt>
                <c:pt idx="835">
                  <c:v>44301</c:v>
                </c:pt>
                <c:pt idx="836">
                  <c:v>44302</c:v>
                </c:pt>
                <c:pt idx="837">
                  <c:v>44303</c:v>
                </c:pt>
                <c:pt idx="838">
                  <c:v>44304</c:v>
                </c:pt>
                <c:pt idx="839">
                  <c:v>44305</c:v>
                </c:pt>
                <c:pt idx="840">
                  <c:v>44306</c:v>
                </c:pt>
                <c:pt idx="841">
                  <c:v>44307</c:v>
                </c:pt>
                <c:pt idx="842">
                  <c:v>44308</c:v>
                </c:pt>
                <c:pt idx="843">
                  <c:v>44309</c:v>
                </c:pt>
                <c:pt idx="844">
                  <c:v>44310</c:v>
                </c:pt>
                <c:pt idx="845">
                  <c:v>44311</c:v>
                </c:pt>
                <c:pt idx="846">
                  <c:v>44312</c:v>
                </c:pt>
                <c:pt idx="847">
                  <c:v>44313</c:v>
                </c:pt>
                <c:pt idx="848">
                  <c:v>44314</c:v>
                </c:pt>
                <c:pt idx="849">
                  <c:v>44315</c:v>
                </c:pt>
                <c:pt idx="850">
                  <c:v>44316</c:v>
                </c:pt>
                <c:pt idx="851">
                  <c:v>44317</c:v>
                </c:pt>
                <c:pt idx="852">
                  <c:v>44318</c:v>
                </c:pt>
                <c:pt idx="853">
                  <c:v>44319</c:v>
                </c:pt>
                <c:pt idx="854">
                  <c:v>44320</c:v>
                </c:pt>
                <c:pt idx="855">
                  <c:v>44321</c:v>
                </c:pt>
                <c:pt idx="856">
                  <c:v>44322</c:v>
                </c:pt>
                <c:pt idx="857">
                  <c:v>44323</c:v>
                </c:pt>
                <c:pt idx="858">
                  <c:v>44324</c:v>
                </c:pt>
                <c:pt idx="859">
                  <c:v>44325</c:v>
                </c:pt>
                <c:pt idx="860">
                  <c:v>44326</c:v>
                </c:pt>
                <c:pt idx="861">
                  <c:v>44327</c:v>
                </c:pt>
                <c:pt idx="862">
                  <c:v>44328</c:v>
                </c:pt>
                <c:pt idx="863">
                  <c:v>44329</c:v>
                </c:pt>
                <c:pt idx="864">
                  <c:v>44330</c:v>
                </c:pt>
                <c:pt idx="865">
                  <c:v>44331</c:v>
                </c:pt>
                <c:pt idx="866">
                  <c:v>44332</c:v>
                </c:pt>
                <c:pt idx="867">
                  <c:v>44333</c:v>
                </c:pt>
                <c:pt idx="868">
                  <c:v>44334</c:v>
                </c:pt>
                <c:pt idx="869">
                  <c:v>44335</c:v>
                </c:pt>
                <c:pt idx="870">
                  <c:v>44336</c:v>
                </c:pt>
                <c:pt idx="871">
                  <c:v>44337</c:v>
                </c:pt>
                <c:pt idx="872">
                  <c:v>44338</c:v>
                </c:pt>
                <c:pt idx="873">
                  <c:v>44339</c:v>
                </c:pt>
                <c:pt idx="874">
                  <c:v>44340</c:v>
                </c:pt>
                <c:pt idx="875">
                  <c:v>44341</c:v>
                </c:pt>
                <c:pt idx="876">
                  <c:v>44342</c:v>
                </c:pt>
                <c:pt idx="877">
                  <c:v>44343</c:v>
                </c:pt>
                <c:pt idx="878">
                  <c:v>44344</c:v>
                </c:pt>
                <c:pt idx="879">
                  <c:v>44345</c:v>
                </c:pt>
                <c:pt idx="880">
                  <c:v>44346</c:v>
                </c:pt>
                <c:pt idx="881">
                  <c:v>44347</c:v>
                </c:pt>
                <c:pt idx="882">
                  <c:v>44348</c:v>
                </c:pt>
                <c:pt idx="883">
                  <c:v>44349</c:v>
                </c:pt>
                <c:pt idx="884">
                  <c:v>44350</c:v>
                </c:pt>
                <c:pt idx="885">
                  <c:v>44351</c:v>
                </c:pt>
                <c:pt idx="886">
                  <c:v>44352</c:v>
                </c:pt>
                <c:pt idx="887">
                  <c:v>44353</c:v>
                </c:pt>
                <c:pt idx="888">
                  <c:v>44354</c:v>
                </c:pt>
                <c:pt idx="889">
                  <c:v>44355</c:v>
                </c:pt>
                <c:pt idx="890">
                  <c:v>44356</c:v>
                </c:pt>
                <c:pt idx="891">
                  <c:v>44357</c:v>
                </c:pt>
                <c:pt idx="892">
                  <c:v>44358</c:v>
                </c:pt>
                <c:pt idx="893">
                  <c:v>44359</c:v>
                </c:pt>
                <c:pt idx="894">
                  <c:v>44360</c:v>
                </c:pt>
                <c:pt idx="895">
                  <c:v>44361</c:v>
                </c:pt>
                <c:pt idx="896">
                  <c:v>44362</c:v>
                </c:pt>
                <c:pt idx="897">
                  <c:v>44363</c:v>
                </c:pt>
                <c:pt idx="898">
                  <c:v>44364</c:v>
                </c:pt>
                <c:pt idx="899">
                  <c:v>44365</c:v>
                </c:pt>
                <c:pt idx="900">
                  <c:v>44366</c:v>
                </c:pt>
                <c:pt idx="901">
                  <c:v>44367</c:v>
                </c:pt>
                <c:pt idx="902">
                  <c:v>44368</c:v>
                </c:pt>
                <c:pt idx="903">
                  <c:v>44369</c:v>
                </c:pt>
                <c:pt idx="904">
                  <c:v>44370</c:v>
                </c:pt>
                <c:pt idx="905">
                  <c:v>44371</c:v>
                </c:pt>
                <c:pt idx="906">
                  <c:v>44372</c:v>
                </c:pt>
                <c:pt idx="907">
                  <c:v>44373</c:v>
                </c:pt>
                <c:pt idx="908">
                  <c:v>44374</c:v>
                </c:pt>
                <c:pt idx="909">
                  <c:v>44375</c:v>
                </c:pt>
                <c:pt idx="910">
                  <c:v>44376</c:v>
                </c:pt>
                <c:pt idx="911">
                  <c:v>44377</c:v>
                </c:pt>
                <c:pt idx="912">
                  <c:v>44378</c:v>
                </c:pt>
                <c:pt idx="913">
                  <c:v>44379</c:v>
                </c:pt>
                <c:pt idx="914">
                  <c:v>44380</c:v>
                </c:pt>
                <c:pt idx="915">
                  <c:v>44381</c:v>
                </c:pt>
                <c:pt idx="916">
                  <c:v>44382</c:v>
                </c:pt>
                <c:pt idx="917">
                  <c:v>44383</c:v>
                </c:pt>
                <c:pt idx="918">
                  <c:v>44384</c:v>
                </c:pt>
                <c:pt idx="919">
                  <c:v>44385</c:v>
                </c:pt>
                <c:pt idx="920">
                  <c:v>44386</c:v>
                </c:pt>
                <c:pt idx="921">
                  <c:v>44387</c:v>
                </c:pt>
                <c:pt idx="922">
                  <c:v>44388</c:v>
                </c:pt>
                <c:pt idx="923">
                  <c:v>44389</c:v>
                </c:pt>
                <c:pt idx="924">
                  <c:v>44390</c:v>
                </c:pt>
                <c:pt idx="925">
                  <c:v>44391</c:v>
                </c:pt>
                <c:pt idx="926">
                  <c:v>44392</c:v>
                </c:pt>
                <c:pt idx="927">
                  <c:v>44393</c:v>
                </c:pt>
                <c:pt idx="928">
                  <c:v>44394</c:v>
                </c:pt>
                <c:pt idx="929">
                  <c:v>44395</c:v>
                </c:pt>
                <c:pt idx="930">
                  <c:v>44396</c:v>
                </c:pt>
                <c:pt idx="931">
                  <c:v>44397</c:v>
                </c:pt>
                <c:pt idx="932">
                  <c:v>44398</c:v>
                </c:pt>
                <c:pt idx="933">
                  <c:v>44399</c:v>
                </c:pt>
                <c:pt idx="934">
                  <c:v>44400</c:v>
                </c:pt>
                <c:pt idx="935">
                  <c:v>44401</c:v>
                </c:pt>
                <c:pt idx="936">
                  <c:v>44402</c:v>
                </c:pt>
                <c:pt idx="937">
                  <c:v>44403</c:v>
                </c:pt>
                <c:pt idx="938">
                  <c:v>44404</c:v>
                </c:pt>
                <c:pt idx="939">
                  <c:v>44405</c:v>
                </c:pt>
                <c:pt idx="940">
                  <c:v>44406</c:v>
                </c:pt>
                <c:pt idx="941">
                  <c:v>44407</c:v>
                </c:pt>
                <c:pt idx="942">
                  <c:v>44408</c:v>
                </c:pt>
                <c:pt idx="943">
                  <c:v>44409</c:v>
                </c:pt>
                <c:pt idx="944">
                  <c:v>44410</c:v>
                </c:pt>
                <c:pt idx="945">
                  <c:v>44411</c:v>
                </c:pt>
                <c:pt idx="946">
                  <c:v>44412</c:v>
                </c:pt>
                <c:pt idx="947">
                  <c:v>44413</c:v>
                </c:pt>
                <c:pt idx="948">
                  <c:v>44414</c:v>
                </c:pt>
                <c:pt idx="949">
                  <c:v>44415</c:v>
                </c:pt>
                <c:pt idx="950">
                  <c:v>44416</c:v>
                </c:pt>
                <c:pt idx="951">
                  <c:v>44417</c:v>
                </c:pt>
                <c:pt idx="952">
                  <c:v>44418</c:v>
                </c:pt>
                <c:pt idx="953">
                  <c:v>44419</c:v>
                </c:pt>
                <c:pt idx="954">
                  <c:v>44420</c:v>
                </c:pt>
                <c:pt idx="955">
                  <c:v>44421</c:v>
                </c:pt>
                <c:pt idx="956">
                  <c:v>44422</c:v>
                </c:pt>
                <c:pt idx="957">
                  <c:v>44423</c:v>
                </c:pt>
                <c:pt idx="958">
                  <c:v>44424</c:v>
                </c:pt>
                <c:pt idx="959">
                  <c:v>44425</c:v>
                </c:pt>
                <c:pt idx="960">
                  <c:v>44426</c:v>
                </c:pt>
                <c:pt idx="961">
                  <c:v>44427</c:v>
                </c:pt>
                <c:pt idx="962">
                  <c:v>44428</c:v>
                </c:pt>
                <c:pt idx="963">
                  <c:v>44429</c:v>
                </c:pt>
                <c:pt idx="964">
                  <c:v>44430</c:v>
                </c:pt>
                <c:pt idx="965">
                  <c:v>44431</c:v>
                </c:pt>
                <c:pt idx="966">
                  <c:v>44432</c:v>
                </c:pt>
                <c:pt idx="967">
                  <c:v>44433</c:v>
                </c:pt>
                <c:pt idx="968">
                  <c:v>44434</c:v>
                </c:pt>
                <c:pt idx="969">
                  <c:v>44435</c:v>
                </c:pt>
                <c:pt idx="970">
                  <c:v>44436</c:v>
                </c:pt>
                <c:pt idx="971">
                  <c:v>44437</c:v>
                </c:pt>
                <c:pt idx="972">
                  <c:v>44438</c:v>
                </c:pt>
                <c:pt idx="973">
                  <c:v>44439</c:v>
                </c:pt>
                <c:pt idx="974">
                  <c:v>44440</c:v>
                </c:pt>
                <c:pt idx="975">
                  <c:v>44441</c:v>
                </c:pt>
                <c:pt idx="976">
                  <c:v>44442</c:v>
                </c:pt>
                <c:pt idx="977">
                  <c:v>44443</c:v>
                </c:pt>
                <c:pt idx="978">
                  <c:v>44444</c:v>
                </c:pt>
                <c:pt idx="979">
                  <c:v>44445</c:v>
                </c:pt>
                <c:pt idx="980">
                  <c:v>44446</c:v>
                </c:pt>
                <c:pt idx="981">
                  <c:v>44447</c:v>
                </c:pt>
                <c:pt idx="982">
                  <c:v>44448</c:v>
                </c:pt>
                <c:pt idx="983">
                  <c:v>44449</c:v>
                </c:pt>
                <c:pt idx="984">
                  <c:v>44450</c:v>
                </c:pt>
                <c:pt idx="985">
                  <c:v>44451</c:v>
                </c:pt>
                <c:pt idx="986">
                  <c:v>44452</c:v>
                </c:pt>
                <c:pt idx="987">
                  <c:v>44453</c:v>
                </c:pt>
                <c:pt idx="988">
                  <c:v>44454</c:v>
                </c:pt>
                <c:pt idx="989">
                  <c:v>44455</c:v>
                </c:pt>
                <c:pt idx="990">
                  <c:v>44456</c:v>
                </c:pt>
                <c:pt idx="991">
                  <c:v>44457</c:v>
                </c:pt>
                <c:pt idx="992">
                  <c:v>44458</c:v>
                </c:pt>
                <c:pt idx="993">
                  <c:v>44459</c:v>
                </c:pt>
                <c:pt idx="994">
                  <c:v>44460</c:v>
                </c:pt>
                <c:pt idx="995">
                  <c:v>44461</c:v>
                </c:pt>
                <c:pt idx="996">
                  <c:v>44462</c:v>
                </c:pt>
                <c:pt idx="997">
                  <c:v>44463</c:v>
                </c:pt>
                <c:pt idx="998">
                  <c:v>44464</c:v>
                </c:pt>
                <c:pt idx="999">
                  <c:v>44465</c:v>
                </c:pt>
                <c:pt idx="1000">
                  <c:v>44466</c:v>
                </c:pt>
                <c:pt idx="1001">
                  <c:v>44467</c:v>
                </c:pt>
                <c:pt idx="1002">
                  <c:v>44468</c:v>
                </c:pt>
                <c:pt idx="1003">
                  <c:v>44469</c:v>
                </c:pt>
                <c:pt idx="1004">
                  <c:v>44470</c:v>
                </c:pt>
                <c:pt idx="1005">
                  <c:v>44471</c:v>
                </c:pt>
                <c:pt idx="1006">
                  <c:v>44472</c:v>
                </c:pt>
                <c:pt idx="1007">
                  <c:v>44473</c:v>
                </c:pt>
                <c:pt idx="1008">
                  <c:v>44474</c:v>
                </c:pt>
                <c:pt idx="1009">
                  <c:v>44475</c:v>
                </c:pt>
                <c:pt idx="1010">
                  <c:v>44476</c:v>
                </c:pt>
                <c:pt idx="1011">
                  <c:v>44477</c:v>
                </c:pt>
                <c:pt idx="1012">
                  <c:v>44478</c:v>
                </c:pt>
                <c:pt idx="1013">
                  <c:v>44479</c:v>
                </c:pt>
                <c:pt idx="1014">
                  <c:v>44480</c:v>
                </c:pt>
                <c:pt idx="1015">
                  <c:v>44481</c:v>
                </c:pt>
                <c:pt idx="1016">
                  <c:v>44482</c:v>
                </c:pt>
                <c:pt idx="1017">
                  <c:v>44483</c:v>
                </c:pt>
                <c:pt idx="1018">
                  <c:v>44484</c:v>
                </c:pt>
                <c:pt idx="1019">
                  <c:v>44485</c:v>
                </c:pt>
                <c:pt idx="1020">
                  <c:v>44486</c:v>
                </c:pt>
                <c:pt idx="1021">
                  <c:v>44487</c:v>
                </c:pt>
                <c:pt idx="1022">
                  <c:v>44488</c:v>
                </c:pt>
                <c:pt idx="1023">
                  <c:v>44489</c:v>
                </c:pt>
                <c:pt idx="1024">
                  <c:v>44490</c:v>
                </c:pt>
                <c:pt idx="1025">
                  <c:v>44491</c:v>
                </c:pt>
                <c:pt idx="1026">
                  <c:v>44492</c:v>
                </c:pt>
                <c:pt idx="1027">
                  <c:v>44493</c:v>
                </c:pt>
                <c:pt idx="1028">
                  <c:v>44494</c:v>
                </c:pt>
                <c:pt idx="1029">
                  <c:v>44495</c:v>
                </c:pt>
                <c:pt idx="1030">
                  <c:v>44496</c:v>
                </c:pt>
                <c:pt idx="1031">
                  <c:v>44497</c:v>
                </c:pt>
                <c:pt idx="1032">
                  <c:v>44498</c:v>
                </c:pt>
                <c:pt idx="1033">
                  <c:v>44499</c:v>
                </c:pt>
                <c:pt idx="1034">
                  <c:v>44500</c:v>
                </c:pt>
                <c:pt idx="1035">
                  <c:v>44501</c:v>
                </c:pt>
                <c:pt idx="1036">
                  <c:v>44502</c:v>
                </c:pt>
                <c:pt idx="1037">
                  <c:v>44503</c:v>
                </c:pt>
                <c:pt idx="1038">
                  <c:v>44504</c:v>
                </c:pt>
                <c:pt idx="1039">
                  <c:v>44505</c:v>
                </c:pt>
                <c:pt idx="1040">
                  <c:v>44506</c:v>
                </c:pt>
                <c:pt idx="1041">
                  <c:v>44507</c:v>
                </c:pt>
                <c:pt idx="1042">
                  <c:v>44508</c:v>
                </c:pt>
                <c:pt idx="1043">
                  <c:v>44509</c:v>
                </c:pt>
                <c:pt idx="1044">
                  <c:v>44510</c:v>
                </c:pt>
                <c:pt idx="1045">
                  <c:v>44511</c:v>
                </c:pt>
                <c:pt idx="1046">
                  <c:v>44512</c:v>
                </c:pt>
                <c:pt idx="1047">
                  <c:v>44513</c:v>
                </c:pt>
                <c:pt idx="1048">
                  <c:v>44514</c:v>
                </c:pt>
                <c:pt idx="1049">
                  <c:v>44515</c:v>
                </c:pt>
                <c:pt idx="1050">
                  <c:v>44516</c:v>
                </c:pt>
                <c:pt idx="1051">
                  <c:v>44517</c:v>
                </c:pt>
                <c:pt idx="1052">
                  <c:v>44518</c:v>
                </c:pt>
                <c:pt idx="1053">
                  <c:v>44519</c:v>
                </c:pt>
                <c:pt idx="1054">
                  <c:v>44520</c:v>
                </c:pt>
                <c:pt idx="1055">
                  <c:v>44521</c:v>
                </c:pt>
                <c:pt idx="1056">
                  <c:v>44522</c:v>
                </c:pt>
                <c:pt idx="1057">
                  <c:v>44523</c:v>
                </c:pt>
                <c:pt idx="1058">
                  <c:v>44524</c:v>
                </c:pt>
                <c:pt idx="1059">
                  <c:v>44525</c:v>
                </c:pt>
                <c:pt idx="1060">
                  <c:v>44526</c:v>
                </c:pt>
                <c:pt idx="1061">
                  <c:v>44527</c:v>
                </c:pt>
                <c:pt idx="1062">
                  <c:v>44528</c:v>
                </c:pt>
                <c:pt idx="1063">
                  <c:v>44529</c:v>
                </c:pt>
                <c:pt idx="1064">
                  <c:v>44530</c:v>
                </c:pt>
                <c:pt idx="1065">
                  <c:v>44531</c:v>
                </c:pt>
                <c:pt idx="1066">
                  <c:v>44532</c:v>
                </c:pt>
                <c:pt idx="1067">
                  <c:v>44533</c:v>
                </c:pt>
                <c:pt idx="1068">
                  <c:v>44534</c:v>
                </c:pt>
                <c:pt idx="1069">
                  <c:v>44535</c:v>
                </c:pt>
                <c:pt idx="1070">
                  <c:v>44536</c:v>
                </c:pt>
                <c:pt idx="1071">
                  <c:v>44537</c:v>
                </c:pt>
                <c:pt idx="1072">
                  <c:v>44538</c:v>
                </c:pt>
                <c:pt idx="1073">
                  <c:v>44539</c:v>
                </c:pt>
                <c:pt idx="1074">
                  <c:v>44540</c:v>
                </c:pt>
                <c:pt idx="1075">
                  <c:v>44541</c:v>
                </c:pt>
                <c:pt idx="1076">
                  <c:v>44542</c:v>
                </c:pt>
                <c:pt idx="1077">
                  <c:v>44543</c:v>
                </c:pt>
                <c:pt idx="1078">
                  <c:v>44544</c:v>
                </c:pt>
                <c:pt idx="1079">
                  <c:v>44545</c:v>
                </c:pt>
                <c:pt idx="1080">
                  <c:v>44546</c:v>
                </c:pt>
                <c:pt idx="1081">
                  <c:v>44547</c:v>
                </c:pt>
                <c:pt idx="1082">
                  <c:v>44548</c:v>
                </c:pt>
                <c:pt idx="1083">
                  <c:v>44549</c:v>
                </c:pt>
                <c:pt idx="1084">
                  <c:v>44550</c:v>
                </c:pt>
                <c:pt idx="1085">
                  <c:v>44551</c:v>
                </c:pt>
                <c:pt idx="1086">
                  <c:v>44552</c:v>
                </c:pt>
                <c:pt idx="1087">
                  <c:v>44553</c:v>
                </c:pt>
                <c:pt idx="1088">
                  <c:v>44554</c:v>
                </c:pt>
                <c:pt idx="1089">
                  <c:v>44555</c:v>
                </c:pt>
                <c:pt idx="1090">
                  <c:v>44556</c:v>
                </c:pt>
                <c:pt idx="1091">
                  <c:v>44557</c:v>
                </c:pt>
                <c:pt idx="1092">
                  <c:v>44558</c:v>
                </c:pt>
                <c:pt idx="1093">
                  <c:v>44559</c:v>
                </c:pt>
                <c:pt idx="1094">
                  <c:v>44560</c:v>
                </c:pt>
                <c:pt idx="1095">
                  <c:v>44561</c:v>
                </c:pt>
                <c:pt idx="1096">
                  <c:v>44562</c:v>
                </c:pt>
                <c:pt idx="1097">
                  <c:v>44563</c:v>
                </c:pt>
                <c:pt idx="1098">
                  <c:v>44564</c:v>
                </c:pt>
                <c:pt idx="1099">
                  <c:v>44565</c:v>
                </c:pt>
                <c:pt idx="1100">
                  <c:v>44566</c:v>
                </c:pt>
                <c:pt idx="1101">
                  <c:v>44567</c:v>
                </c:pt>
                <c:pt idx="1102">
                  <c:v>44568</c:v>
                </c:pt>
                <c:pt idx="1103">
                  <c:v>44569</c:v>
                </c:pt>
                <c:pt idx="1104">
                  <c:v>44570</c:v>
                </c:pt>
                <c:pt idx="1105">
                  <c:v>44571</c:v>
                </c:pt>
                <c:pt idx="1106">
                  <c:v>44572</c:v>
                </c:pt>
                <c:pt idx="1107">
                  <c:v>44573</c:v>
                </c:pt>
                <c:pt idx="1108">
                  <c:v>44574</c:v>
                </c:pt>
                <c:pt idx="1109">
                  <c:v>44575</c:v>
                </c:pt>
                <c:pt idx="1110">
                  <c:v>44576</c:v>
                </c:pt>
                <c:pt idx="1111">
                  <c:v>44577</c:v>
                </c:pt>
                <c:pt idx="1112">
                  <c:v>44578</c:v>
                </c:pt>
                <c:pt idx="1113">
                  <c:v>44579</c:v>
                </c:pt>
                <c:pt idx="1114">
                  <c:v>44580</c:v>
                </c:pt>
                <c:pt idx="1115">
                  <c:v>44581</c:v>
                </c:pt>
                <c:pt idx="1116">
                  <c:v>44582</c:v>
                </c:pt>
                <c:pt idx="1117">
                  <c:v>44583</c:v>
                </c:pt>
                <c:pt idx="1118">
                  <c:v>44584</c:v>
                </c:pt>
                <c:pt idx="1119">
                  <c:v>44585</c:v>
                </c:pt>
                <c:pt idx="1120">
                  <c:v>44586</c:v>
                </c:pt>
                <c:pt idx="1121">
                  <c:v>44587</c:v>
                </c:pt>
                <c:pt idx="1122">
                  <c:v>44588</c:v>
                </c:pt>
                <c:pt idx="1123">
                  <c:v>44589</c:v>
                </c:pt>
                <c:pt idx="1124">
                  <c:v>44590</c:v>
                </c:pt>
                <c:pt idx="1125">
                  <c:v>44591</c:v>
                </c:pt>
                <c:pt idx="1126">
                  <c:v>44592</c:v>
                </c:pt>
                <c:pt idx="1127">
                  <c:v>44593</c:v>
                </c:pt>
                <c:pt idx="1128">
                  <c:v>44594</c:v>
                </c:pt>
                <c:pt idx="1129">
                  <c:v>44595</c:v>
                </c:pt>
                <c:pt idx="1130">
                  <c:v>44596</c:v>
                </c:pt>
                <c:pt idx="1131">
                  <c:v>44597</c:v>
                </c:pt>
                <c:pt idx="1132">
                  <c:v>44598</c:v>
                </c:pt>
                <c:pt idx="1133">
                  <c:v>44599</c:v>
                </c:pt>
                <c:pt idx="1134">
                  <c:v>44600</c:v>
                </c:pt>
                <c:pt idx="1135">
                  <c:v>44601</c:v>
                </c:pt>
                <c:pt idx="1136">
                  <c:v>44602</c:v>
                </c:pt>
                <c:pt idx="1137">
                  <c:v>44603</c:v>
                </c:pt>
                <c:pt idx="1138">
                  <c:v>44604</c:v>
                </c:pt>
                <c:pt idx="1139">
                  <c:v>44605</c:v>
                </c:pt>
                <c:pt idx="1140">
                  <c:v>44606</c:v>
                </c:pt>
                <c:pt idx="1141">
                  <c:v>44607</c:v>
                </c:pt>
                <c:pt idx="1142">
                  <c:v>44608</c:v>
                </c:pt>
                <c:pt idx="1143">
                  <c:v>44609</c:v>
                </c:pt>
                <c:pt idx="1144">
                  <c:v>44610</c:v>
                </c:pt>
                <c:pt idx="1145">
                  <c:v>44611</c:v>
                </c:pt>
                <c:pt idx="1146">
                  <c:v>44612</c:v>
                </c:pt>
                <c:pt idx="1147">
                  <c:v>44613</c:v>
                </c:pt>
                <c:pt idx="1148">
                  <c:v>44614</c:v>
                </c:pt>
                <c:pt idx="1149">
                  <c:v>44615</c:v>
                </c:pt>
                <c:pt idx="1150">
                  <c:v>44616</c:v>
                </c:pt>
                <c:pt idx="1151">
                  <c:v>44617</c:v>
                </c:pt>
                <c:pt idx="1152">
                  <c:v>44618</c:v>
                </c:pt>
                <c:pt idx="1153">
                  <c:v>44619</c:v>
                </c:pt>
                <c:pt idx="1154">
                  <c:v>44620</c:v>
                </c:pt>
                <c:pt idx="1155">
                  <c:v>44621</c:v>
                </c:pt>
              </c:numCache>
            </c:numRef>
          </c:cat>
          <c:val>
            <c:numRef>
              <c:f>'Drought 2021 Storage'!$B$2:$B$1157</c:f>
              <c:numCache>
                <c:formatCode>#,##0</c:formatCode>
                <c:ptCount val="1156"/>
                <c:pt idx="0">
                  <c:v>57480</c:v>
                </c:pt>
                <c:pt idx="1">
                  <c:v>57419</c:v>
                </c:pt>
                <c:pt idx="2">
                  <c:v>57313</c:v>
                </c:pt>
                <c:pt idx="3">
                  <c:v>57247</c:v>
                </c:pt>
                <c:pt idx="4">
                  <c:v>57292</c:v>
                </c:pt>
                <c:pt idx="5">
                  <c:v>59648</c:v>
                </c:pt>
                <c:pt idx="6">
                  <c:v>61741</c:v>
                </c:pt>
                <c:pt idx="7">
                  <c:v>62209</c:v>
                </c:pt>
                <c:pt idx="8">
                  <c:v>63176</c:v>
                </c:pt>
                <c:pt idx="9">
                  <c:v>63635</c:v>
                </c:pt>
                <c:pt idx="10">
                  <c:v>64068</c:v>
                </c:pt>
                <c:pt idx="11">
                  <c:v>64416</c:v>
                </c:pt>
                <c:pt idx="12">
                  <c:v>64645</c:v>
                </c:pt>
                <c:pt idx="13">
                  <c:v>64816</c:v>
                </c:pt>
                <c:pt idx="14">
                  <c:v>65277</c:v>
                </c:pt>
                <c:pt idx="15">
                  <c:v>71229</c:v>
                </c:pt>
                <c:pt idx="16">
                  <c:v>74843</c:v>
                </c:pt>
                <c:pt idx="17">
                  <c:v>75304</c:v>
                </c:pt>
                <c:pt idx="18">
                  <c:v>75476</c:v>
                </c:pt>
                <c:pt idx="19">
                  <c:v>75731</c:v>
                </c:pt>
                <c:pt idx="20">
                  <c:v>75963</c:v>
                </c:pt>
                <c:pt idx="21">
                  <c:v>76132</c:v>
                </c:pt>
                <c:pt idx="22">
                  <c:v>76263</c:v>
                </c:pt>
                <c:pt idx="23">
                  <c:v>76367</c:v>
                </c:pt>
                <c:pt idx="24">
                  <c:v>76444</c:v>
                </c:pt>
                <c:pt idx="25">
                  <c:v>76493</c:v>
                </c:pt>
                <c:pt idx="26">
                  <c:v>76534</c:v>
                </c:pt>
                <c:pt idx="27">
                  <c:v>76555</c:v>
                </c:pt>
                <c:pt idx="28">
                  <c:v>76569</c:v>
                </c:pt>
                <c:pt idx="29">
                  <c:v>76585</c:v>
                </c:pt>
                <c:pt idx="30">
                  <c:v>76620</c:v>
                </c:pt>
                <c:pt idx="31">
                  <c:v>76672</c:v>
                </c:pt>
                <c:pt idx="32">
                  <c:v>77062</c:v>
                </c:pt>
                <c:pt idx="33">
                  <c:v>77616</c:v>
                </c:pt>
                <c:pt idx="34">
                  <c:v>78642</c:v>
                </c:pt>
                <c:pt idx="35">
                  <c:v>79182</c:v>
                </c:pt>
                <c:pt idx="36">
                  <c:v>79484</c:v>
                </c:pt>
                <c:pt idx="37">
                  <c:v>79566</c:v>
                </c:pt>
                <c:pt idx="38">
                  <c:v>79566</c:v>
                </c:pt>
                <c:pt idx="39">
                  <c:v>79566</c:v>
                </c:pt>
                <c:pt idx="40">
                  <c:v>79566</c:v>
                </c:pt>
                <c:pt idx="41">
                  <c:v>79566</c:v>
                </c:pt>
                <c:pt idx="42">
                  <c:v>79566</c:v>
                </c:pt>
                <c:pt idx="43">
                  <c:v>79566</c:v>
                </c:pt>
                <c:pt idx="44">
                  <c:v>79566</c:v>
                </c:pt>
                <c:pt idx="45">
                  <c:v>79566</c:v>
                </c:pt>
                <c:pt idx="46">
                  <c:v>79566</c:v>
                </c:pt>
                <c:pt idx="47">
                  <c:v>79566</c:v>
                </c:pt>
                <c:pt idx="48">
                  <c:v>79566</c:v>
                </c:pt>
                <c:pt idx="49">
                  <c:v>79564</c:v>
                </c:pt>
                <c:pt idx="50">
                  <c:v>79556</c:v>
                </c:pt>
                <c:pt idx="51">
                  <c:v>79559</c:v>
                </c:pt>
                <c:pt idx="52">
                  <c:v>79560</c:v>
                </c:pt>
                <c:pt idx="53">
                  <c:v>79559</c:v>
                </c:pt>
                <c:pt idx="54">
                  <c:v>79557</c:v>
                </c:pt>
                <c:pt idx="55">
                  <c:v>79566</c:v>
                </c:pt>
                <c:pt idx="56">
                  <c:v>79566</c:v>
                </c:pt>
                <c:pt idx="57">
                  <c:v>79566</c:v>
                </c:pt>
                <c:pt idx="58">
                  <c:v>79566</c:v>
                </c:pt>
                <c:pt idx="59">
                  <c:v>79566</c:v>
                </c:pt>
                <c:pt idx="60">
                  <c:v>79566</c:v>
                </c:pt>
                <c:pt idx="61">
                  <c:v>79566</c:v>
                </c:pt>
                <c:pt idx="62">
                  <c:v>79566</c:v>
                </c:pt>
                <c:pt idx="63">
                  <c:v>79566</c:v>
                </c:pt>
                <c:pt idx="64">
                  <c:v>79566</c:v>
                </c:pt>
                <c:pt idx="65">
                  <c:v>79566</c:v>
                </c:pt>
                <c:pt idx="66">
                  <c:v>79566</c:v>
                </c:pt>
                <c:pt idx="67">
                  <c:v>79566</c:v>
                </c:pt>
                <c:pt idx="68">
                  <c:v>79566</c:v>
                </c:pt>
                <c:pt idx="69">
                  <c:v>79566</c:v>
                </c:pt>
                <c:pt idx="70">
                  <c:v>79566</c:v>
                </c:pt>
                <c:pt idx="71">
                  <c:v>79566</c:v>
                </c:pt>
                <c:pt idx="72">
                  <c:v>79564</c:v>
                </c:pt>
                <c:pt idx="73">
                  <c:v>79560</c:v>
                </c:pt>
                <c:pt idx="74">
                  <c:v>79543</c:v>
                </c:pt>
                <c:pt idx="75">
                  <c:v>79540</c:v>
                </c:pt>
                <c:pt idx="76">
                  <c:v>79530</c:v>
                </c:pt>
                <c:pt idx="77">
                  <c:v>79515</c:v>
                </c:pt>
                <c:pt idx="78">
                  <c:v>79499</c:v>
                </c:pt>
                <c:pt idx="79">
                  <c:v>79509</c:v>
                </c:pt>
                <c:pt idx="80">
                  <c:v>79502</c:v>
                </c:pt>
                <c:pt idx="81">
                  <c:v>79527</c:v>
                </c:pt>
                <c:pt idx="82">
                  <c:v>79566</c:v>
                </c:pt>
                <c:pt idx="83">
                  <c:v>79566</c:v>
                </c:pt>
                <c:pt idx="84">
                  <c:v>79566</c:v>
                </c:pt>
                <c:pt idx="85">
                  <c:v>79566</c:v>
                </c:pt>
                <c:pt idx="86">
                  <c:v>79566</c:v>
                </c:pt>
                <c:pt idx="87">
                  <c:v>79566</c:v>
                </c:pt>
                <c:pt idx="88">
                  <c:v>79565</c:v>
                </c:pt>
                <c:pt idx="89">
                  <c:v>79565</c:v>
                </c:pt>
                <c:pt idx="90">
                  <c:v>79563</c:v>
                </c:pt>
                <c:pt idx="91">
                  <c:v>79563</c:v>
                </c:pt>
                <c:pt idx="92">
                  <c:v>79562</c:v>
                </c:pt>
                <c:pt idx="93">
                  <c:v>79557</c:v>
                </c:pt>
                <c:pt idx="94">
                  <c:v>79559</c:v>
                </c:pt>
                <c:pt idx="95">
                  <c:v>79566</c:v>
                </c:pt>
                <c:pt idx="96">
                  <c:v>79565</c:v>
                </c:pt>
                <c:pt idx="97">
                  <c:v>79565</c:v>
                </c:pt>
                <c:pt idx="98">
                  <c:v>79566</c:v>
                </c:pt>
                <c:pt idx="99">
                  <c:v>79562</c:v>
                </c:pt>
                <c:pt idx="100">
                  <c:v>79560</c:v>
                </c:pt>
                <c:pt idx="101">
                  <c:v>79556</c:v>
                </c:pt>
                <c:pt idx="102">
                  <c:v>79566</c:v>
                </c:pt>
                <c:pt idx="103">
                  <c:v>79566</c:v>
                </c:pt>
                <c:pt idx="104">
                  <c:v>79566</c:v>
                </c:pt>
                <c:pt idx="105">
                  <c:v>79566</c:v>
                </c:pt>
                <c:pt idx="106">
                  <c:v>79566</c:v>
                </c:pt>
                <c:pt idx="107">
                  <c:v>79566</c:v>
                </c:pt>
                <c:pt idx="108">
                  <c:v>79566</c:v>
                </c:pt>
                <c:pt idx="109">
                  <c:v>79554</c:v>
                </c:pt>
                <c:pt idx="110">
                  <c:v>79542</c:v>
                </c:pt>
                <c:pt idx="111">
                  <c:v>79526</c:v>
                </c:pt>
                <c:pt idx="112">
                  <c:v>79506</c:v>
                </c:pt>
                <c:pt idx="113">
                  <c:v>79471</c:v>
                </c:pt>
                <c:pt idx="114">
                  <c:v>79460</c:v>
                </c:pt>
                <c:pt idx="115">
                  <c:v>79430</c:v>
                </c:pt>
                <c:pt idx="116">
                  <c:v>79374</c:v>
                </c:pt>
                <c:pt idx="117">
                  <c:v>79311</c:v>
                </c:pt>
                <c:pt idx="118">
                  <c:v>79260</c:v>
                </c:pt>
                <c:pt idx="119">
                  <c:v>79198</c:v>
                </c:pt>
                <c:pt idx="120">
                  <c:v>79151</c:v>
                </c:pt>
                <c:pt idx="121">
                  <c:v>79089</c:v>
                </c:pt>
                <c:pt idx="122">
                  <c:v>79055</c:v>
                </c:pt>
                <c:pt idx="123">
                  <c:v>78988</c:v>
                </c:pt>
                <c:pt idx="124">
                  <c:v>78937</c:v>
                </c:pt>
                <c:pt idx="125">
                  <c:v>78890</c:v>
                </c:pt>
                <c:pt idx="126">
                  <c:v>78816</c:v>
                </c:pt>
                <c:pt idx="127">
                  <c:v>78763</c:v>
                </c:pt>
                <c:pt idx="128">
                  <c:v>78707</c:v>
                </c:pt>
                <c:pt idx="129">
                  <c:v>78630</c:v>
                </c:pt>
                <c:pt idx="130">
                  <c:v>78563</c:v>
                </c:pt>
                <c:pt idx="131">
                  <c:v>78503</c:v>
                </c:pt>
                <c:pt idx="132">
                  <c:v>78442</c:v>
                </c:pt>
                <c:pt idx="133">
                  <c:v>78375</c:v>
                </c:pt>
                <c:pt idx="134">
                  <c:v>78304</c:v>
                </c:pt>
                <c:pt idx="135">
                  <c:v>78567</c:v>
                </c:pt>
                <c:pt idx="136">
                  <c:v>78729</c:v>
                </c:pt>
                <c:pt idx="137">
                  <c:v>78787</c:v>
                </c:pt>
                <c:pt idx="138">
                  <c:v>79240</c:v>
                </c:pt>
                <c:pt idx="139">
                  <c:v>79495</c:v>
                </c:pt>
                <c:pt idx="140">
                  <c:v>79529</c:v>
                </c:pt>
                <c:pt idx="141">
                  <c:v>79527</c:v>
                </c:pt>
                <c:pt idx="142">
                  <c:v>79566</c:v>
                </c:pt>
                <c:pt idx="143">
                  <c:v>79566</c:v>
                </c:pt>
                <c:pt idx="144">
                  <c:v>79566</c:v>
                </c:pt>
                <c:pt idx="145">
                  <c:v>79566</c:v>
                </c:pt>
                <c:pt idx="146">
                  <c:v>79566</c:v>
                </c:pt>
                <c:pt idx="147">
                  <c:v>79557</c:v>
                </c:pt>
                <c:pt idx="148">
                  <c:v>79549</c:v>
                </c:pt>
                <c:pt idx="149">
                  <c:v>79539</c:v>
                </c:pt>
                <c:pt idx="150">
                  <c:v>79524</c:v>
                </c:pt>
                <c:pt idx="151">
                  <c:v>79502</c:v>
                </c:pt>
                <c:pt idx="152">
                  <c:v>79483</c:v>
                </c:pt>
                <c:pt idx="153">
                  <c:v>79484</c:v>
                </c:pt>
                <c:pt idx="154">
                  <c:v>79475</c:v>
                </c:pt>
                <c:pt idx="155">
                  <c:v>79423</c:v>
                </c:pt>
                <c:pt idx="156">
                  <c:v>79384</c:v>
                </c:pt>
                <c:pt idx="157">
                  <c:v>79345</c:v>
                </c:pt>
                <c:pt idx="158">
                  <c:v>79289</c:v>
                </c:pt>
                <c:pt idx="159">
                  <c:v>79267</c:v>
                </c:pt>
                <c:pt idx="160">
                  <c:v>79218</c:v>
                </c:pt>
                <c:pt idx="161">
                  <c:v>79130</c:v>
                </c:pt>
                <c:pt idx="162">
                  <c:v>79064</c:v>
                </c:pt>
                <c:pt idx="163">
                  <c:v>78963</c:v>
                </c:pt>
                <c:pt idx="164">
                  <c:v>78853</c:v>
                </c:pt>
                <c:pt idx="165">
                  <c:v>78789</c:v>
                </c:pt>
                <c:pt idx="166">
                  <c:v>78526</c:v>
                </c:pt>
                <c:pt idx="167">
                  <c:v>78462</c:v>
                </c:pt>
                <c:pt idx="168">
                  <c:v>78547</c:v>
                </c:pt>
                <c:pt idx="169">
                  <c:v>78468</c:v>
                </c:pt>
                <c:pt idx="170">
                  <c:v>78400</c:v>
                </c:pt>
                <c:pt idx="171">
                  <c:v>78314</c:v>
                </c:pt>
                <c:pt idx="172">
                  <c:v>78243</c:v>
                </c:pt>
                <c:pt idx="173">
                  <c:v>78163</c:v>
                </c:pt>
                <c:pt idx="174">
                  <c:v>78069</c:v>
                </c:pt>
                <c:pt idx="175">
                  <c:v>77992</c:v>
                </c:pt>
                <c:pt idx="176">
                  <c:v>77885</c:v>
                </c:pt>
                <c:pt idx="177">
                  <c:v>77784</c:v>
                </c:pt>
                <c:pt idx="178">
                  <c:v>77664</c:v>
                </c:pt>
                <c:pt idx="179">
                  <c:v>77560</c:v>
                </c:pt>
                <c:pt idx="180">
                  <c:v>77455</c:v>
                </c:pt>
                <c:pt idx="181">
                  <c:v>77350</c:v>
                </c:pt>
                <c:pt idx="182">
                  <c:v>77243</c:v>
                </c:pt>
                <c:pt idx="183">
                  <c:v>77133</c:v>
                </c:pt>
                <c:pt idx="184">
                  <c:v>77030</c:v>
                </c:pt>
                <c:pt idx="185">
                  <c:v>76913</c:v>
                </c:pt>
                <c:pt idx="186">
                  <c:v>76817</c:v>
                </c:pt>
                <c:pt idx="187">
                  <c:v>76714</c:v>
                </c:pt>
                <c:pt idx="188">
                  <c:v>76593</c:v>
                </c:pt>
                <c:pt idx="189">
                  <c:v>76490</c:v>
                </c:pt>
                <c:pt idx="190">
                  <c:v>76397</c:v>
                </c:pt>
                <c:pt idx="191">
                  <c:v>76289</c:v>
                </c:pt>
                <c:pt idx="192">
                  <c:v>76188</c:v>
                </c:pt>
                <c:pt idx="193">
                  <c:v>76090</c:v>
                </c:pt>
                <c:pt idx="194">
                  <c:v>75986</c:v>
                </c:pt>
                <c:pt idx="195">
                  <c:v>76344</c:v>
                </c:pt>
                <c:pt idx="196">
                  <c:v>75726</c:v>
                </c:pt>
                <c:pt idx="197">
                  <c:v>75609</c:v>
                </c:pt>
                <c:pt idx="198">
                  <c:v>75485</c:v>
                </c:pt>
                <c:pt idx="199">
                  <c:v>75366</c:v>
                </c:pt>
                <c:pt idx="200">
                  <c:v>75250</c:v>
                </c:pt>
                <c:pt idx="201">
                  <c:v>75120</c:v>
                </c:pt>
                <c:pt idx="202">
                  <c:v>75007</c:v>
                </c:pt>
                <c:pt idx="203">
                  <c:v>74894</c:v>
                </c:pt>
                <c:pt idx="204">
                  <c:v>74756</c:v>
                </c:pt>
                <c:pt idx="205">
                  <c:v>74630</c:v>
                </c:pt>
                <c:pt idx="206">
                  <c:v>74498</c:v>
                </c:pt>
                <c:pt idx="207">
                  <c:v>74373</c:v>
                </c:pt>
                <c:pt idx="208">
                  <c:v>74246</c:v>
                </c:pt>
                <c:pt idx="209">
                  <c:v>74136</c:v>
                </c:pt>
                <c:pt idx="210">
                  <c:v>73992</c:v>
                </c:pt>
                <c:pt idx="211">
                  <c:v>73864</c:v>
                </c:pt>
                <c:pt idx="212">
                  <c:v>73730</c:v>
                </c:pt>
                <c:pt idx="213">
                  <c:v>73606</c:v>
                </c:pt>
                <c:pt idx="214">
                  <c:v>73558</c:v>
                </c:pt>
                <c:pt idx="215">
                  <c:v>73419</c:v>
                </c:pt>
                <c:pt idx="216">
                  <c:v>73290</c:v>
                </c:pt>
                <c:pt idx="217">
                  <c:v>73160</c:v>
                </c:pt>
                <c:pt idx="218">
                  <c:v>73036</c:v>
                </c:pt>
                <c:pt idx="219">
                  <c:v>72897</c:v>
                </c:pt>
                <c:pt idx="220">
                  <c:v>72953</c:v>
                </c:pt>
                <c:pt idx="221">
                  <c:v>72819</c:v>
                </c:pt>
                <c:pt idx="222">
                  <c:v>72684</c:v>
                </c:pt>
                <c:pt idx="223">
                  <c:v>72560</c:v>
                </c:pt>
                <c:pt idx="224">
                  <c:v>72427</c:v>
                </c:pt>
                <c:pt idx="225">
                  <c:v>72294</c:v>
                </c:pt>
                <c:pt idx="226">
                  <c:v>72185</c:v>
                </c:pt>
                <c:pt idx="227">
                  <c:v>72066</c:v>
                </c:pt>
                <c:pt idx="228">
                  <c:v>71944</c:v>
                </c:pt>
                <c:pt idx="229">
                  <c:v>71827</c:v>
                </c:pt>
                <c:pt idx="230">
                  <c:v>71713</c:v>
                </c:pt>
                <c:pt idx="231">
                  <c:v>71604</c:v>
                </c:pt>
                <c:pt idx="232">
                  <c:v>71468</c:v>
                </c:pt>
                <c:pt idx="233">
                  <c:v>71346</c:v>
                </c:pt>
                <c:pt idx="234">
                  <c:v>71231</c:v>
                </c:pt>
                <c:pt idx="235">
                  <c:v>71096</c:v>
                </c:pt>
                <c:pt idx="236">
                  <c:v>70984</c:v>
                </c:pt>
                <c:pt idx="237">
                  <c:v>70868</c:v>
                </c:pt>
                <c:pt idx="238">
                  <c:v>70746</c:v>
                </c:pt>
                <c:pt idx="239">
                  <c:v>70621</c:v>
                </c:pt>
                <c:pt idx="240">
                  <c:v>70519</c:v>
                </c:pt>
                <c:pt idx="241">
                  <c:v>70381</c:v>
                </c:pt>
                <c:pt idx="242">
                  <c:v>70252</c:v>
                </c:pt>
                <c:pt idx="243">
                  <c:v>70138</c:v>
                </c:pt>
                <c:pt idx="244">
                  <c:v>70013</c:v>
                </c:pt>
                <c:pt idx="245">
                  <c:v>69876</c:v>
                </c:pt>
                <c:pt idx="246">
                  <c:v>69756</c:v>
                </c:pt>
                <c:pt idx="247">
                  <c:v>69639</c:v>
                </c:pt>
                <c:pt idx="248">
                  <c:v>69519</c:v>
                </c:pt>
                <c:pt idx="249">
                  <c:v>69390</c:v>
                </c:pt>
                <c:pt idx="250">
                  <c:v>69275</c:v>
                </c:pt>
                <c:pt idx="251">
                  <c:v>69156</c:v>
                </c:pt>
                <c:pt idx="252">
                  <c:v>69028</c:v>
                </c:pt>
                <c:pt idx="253">
                  <c:v>68911</c:v>
                </c:pt>
                <c:pt idx="254">
                  <c:v>68795</c:v>
                </c:pt>
                <c:pt idx="255">
                  <c:v>68680</c:v>
                </c:pt>
                <c:pt idx="256">
                  <c:v>68581</c:v>
                </c:pt>
                <c:pt idx="257">
                  <c:v>68465</c:v>
                </c:pt>
                <c:pt idx="258">
                  <c:v>68366</c:v>
                </c:pt>
                <c:pt idx="259">
                  <c:v>68202</c:v>
                </c:pt>
                <c:pt idx="260">
                  <c:v>68079</c:v>
                </c:pt>
                <c:pt idx="261">
                  <c:v>67984</c:v>
                </c:pt>
                <c:pt idx="262">
                  <c:v>67877</c:v>
                </c:pt>
                <c:pt idx="263">
                  <c:v>67771</c:v>
                </c:pt>
                <c:pt idx="264">
                  <c:v>67666</c:v>
                </c:pt>
                <c:pt idx="265">
                  <c:v>67598</c:v>
                </c:pt>
                <c:pt idx="266">
                  <c:v>67476</c:v>
                </c:pt>
                <c:pt idx="267">
                  <c:v>67386</c:v>
                </c:pt>
                <c:pt idx="268">
                  <c:v>67273</c:v>
                </c:pt>
                <c:pt idx="269">
                  <c:v>67149</c:v>
                </c:pt>
                <c:pt idx="270">
                  <c:v>67041</c:v>
                </c:pt>
                <c:pt idx="271">
                  <c:v>66906</c:v>
                </c:pt>
                <c:pt idx="272">
                  <c:v>66809</c:v>
                </c:pt>
                <c:pt idx="273">
                  <c:v>66690</c:v>
                </c:pt>
                <c:pt idx="274">
                  <c:v>66585</c:v>
                </c:pt>
                <c:pt idx="275">
                  <c:v>66473</c:v>
                </c:pt>
                <c:pt idx="276">
                  <c:v>66338</c:v>
                </c:pt>
                <c:pt idx="277">
                  <c:v>66146</c:v>
                </c:pt>
                <c:pt idx="278">
                  <c:v>66033</c:v>
                </c:pt>
                <c:pt idx="279">
                  <c:v>65940</c:v>
                </c:pt>
                <c:pt idx="280">
                  <c:v>65987</c:v>
                </c:pt>
                <c:pt idx="281">
                  <c:v>65851</c:v>
                </c:pt>
                <c:pt idx="282">
                  <c:v>65781</c:v>
                </c:pt>
                <c:pt idx="283">
                  <c:v>65689</c:v>
                </c:pt>
                <c:pt idx="284">
                  <c:v>65526</c:v>
                </c:pt>
                <c:pt idx="285">
                  <c:v>65440</c:v>
                </c:pt>
                <c:pt idx="286">
                  <c:v>65353</c:v>
                </c:pt>
                <c:pt idx="287">
                  <c:v>65216</c:v>
                </c:pt>
                <c:pt idx="288">
                  <c:v>65107</c:v>
                </c:pt>
                <c:pt idx="289">
                  <c:v>64986</c:v>
                </c:pt>
                <c:pt idx="290">
                  <c:v>64856</c:v>
                </c:pt>
                <c:pt idx="291">
                  <c:v>64749</c:v>
                </c:pt>
                <c:pt idx="292">
                  <c:v>64644</c:v>
                </c:pt>
                <c:pt idx="293">
                  <c:v>64537</c:v>
                </c:pt>
                <c:pt idx="294">
                  <c:v>64422</c:v>
                </c:pt>
                <c:pt idx="295">
                  <c:v>64310</c:v>
                </c:pt>
                <c:pt idx="296">
                  <c:v>64189</c:v>
                </c:pt>
                <c:pt idx="297">
                  <c:v>64090</c:v>
                </c:pt>
                <c:pt idx="298">
                  <c:v>64006.571428571428</c:v>
                </c:pt>
                <c:pt idx="299">
                  <c:v>63900.476190476198</c:v>
                </c:pt>
                <c:pt idx="300">
                  <c:v>63794.380952380947</c:v>
                </c:pt>
                <c:pt idx="301">
                  <c:v>63688.28571428571</c:v>
                </c:pt>
                <c:pt idx="302">
                  <c:v>63582.190476190473</c:v>
                </c:pt>
                <c:pt idx="303">
                  <c:v>63476.095238095244</c:v>
                </c:pt>
                <c:pt idx="304">
                  <c:v>63370</c:v>
                </c:pt>
                <c:pt idx="305">
                  <c:v>63404</c:v>
                </c:pt>
                <c:pt idx="306">
                  <c:v>63324</c:v>
                </c:pt>
                <c:pt idx="307">
                  <c:v>63240</c:v>
                </c:pt>
                <c:pt idx="308">
                  <c:v>63127</c:v>
                </c:pt>
                <c:pt idx="309">
                  <c:v>62999</c:v>
                </c:pt>
                <c:pt idx="310">
                  <c:v>62808</c:v>
                </c:pt>
                <c:pt idx="311">
                  <c:v>62696</c:v>
                </c:pt>
                <c:pt idx="312">
                  <c:v>62614</c:v>
                </c:pt>
                <c:pt idx="313">
                  <c:v>62526</c:v>
                </c:pt>
                <c:pt idx="314">
                  <c:v>62441</c:v>
                </c:pt>
                <c:pt idx="315">
                  <c:v>62295</c:v>
                </c:pt>
                <c:pt idx="316">
                  <c:v>62160</c:v>
                </c:pt>
                <c:pt idx="317">
                  <c:v>62065</c:v>
                </c:pt>
                <c:pt idx="318">
                  <c:v>62012</c:v>
                </c:pt>
                <c:pt idx="319">
                  <c:v>61898</c:v>
                </c:pt>
                <c:pt idx="320">
                  <c:v>61707</c:v>
                </c:pt>
                <c:pt idx="321">
                  <c:v>61534</c:v>
                </c:pt>
                <c:pt idx="322">
                  <c:v>61383</c:v>
                </c:pt>
                <c:pt idx="323">
                  <c:v>61296</c:v>
                </c:pt>
                <c:pt idx="324">
                  <c:v>61179</c:v>
                </c:pt>
                <c:pt idx="325">
                  <c:v>61086</c:v>
                </c:pt>
                <c:pt idx="326">
                  <c:v>60988</c:v>
                </c:pt>
                <c:pt idx="327">
                  <c:v>60818</c:v>
                </c:pt>
                <c:pt idx="328">
                  <c:v>60761</c:v>
                </c:pt>
                <c:pt idx="329">
                  <c:v>60651</c:v>
                </c:pt>
                <c:pt idx="330">
                  <c:v>60802</c:v>
                </c:pt>
                <c:pt idx="331">
                  <c:v>60727</c:v>
                </c:pt>
                <c:pt idx="332">
                  <c:v>60617</c:v>
                </c:pt>
                <c:pt idx="333">
                  <c:v>60531</c:v>
                </c:pt>
                <c:pt idx="334">
                  <c:v>60576</c:v>
                </c:pt>
                <c:pt idx="335">
                  <c:v>61061</c:v>
                </c:pt>
                <c:pt idx="336">
                  <c:v>61179</c:v>
                </c:pt>
                <c:pt idx="337">
                  <c:v>61552</c:v>
                </c:pt>
                <c:pt idx="338">
                  <c:v>61377</c:v>
                </c:pt>
                <c:pt idx="339">
                  <c:v>61415</c:v>
                </c:pt>
                <c:pt idx="340">
                  <c:v>61642</c:v>
                </c:pt>
                <c:pt idx="341">
                  <c:v>63033</c:v>
                </c:pt>
                <c:pt idx="342">
                  <c:v>63590</c:v>
                </c:pt>
                <c:pt idx="343">
                  <c:v>63712</c:v>
                </c:pt>
                <c:pt idx="344">
                  <c:v>63765</c:v>
                </c:pt>
                <c:pt idx="345">
                  <c:v>63945</c:v>
                </c:pt>
                <c:pt idx="346">
                  <c:v>64206</c:v>
                </c:pt>
                <c:pt idx="347">
                  <c:v>64318</c:v>
                </c:pt>
                <c:pt idx="348">
                  <c:v>64371</c:v>
                </c:pt>
                <c:pt idx="349">
                  <c:v>64439</c:v>
                </c:pt>
                <c:pt idx="350">
                  <c:v>64435</c:v>
                </c:pt>
                <c:pt idx="351">
                  <c:v>64425</c:v>
                </c:pt>
                <c:pt idx="352">
                  <c:v>65341</c:v>
                </c:pt>
                <c:pt idx="353">
                  <c:v>65856</c:v>
                </c:pt>
                <c:pt idx="354">
                  <c:v>66068</c:v>
                </c:pt>
                <c:pt idx="355">
                  <c:v>66199</c:v>
                </c:pt>
                <c:pt idx="356">
                  <c:v>67135</c:v>
                </c:pt>
                <c:pt idx="357">
                  <c:v>67580</c:v>
                </c:pt>
                <c:pt idx="358">
                  <c:v>67783</c:v>
                </c:pt>
                <c:pt idx="359">
                  <c:v>68069</c:v>
                </c:pt>
                <c:pt idx="360">
                  <c:v>68250</c:v>
                </c:pt>
                <c:pt idx="361">
                  <c:v>68404</c:v>
                </c:pt>
                <c:pt idx="362">
                  <c:v>68519</c:v>
                </c:pt>
                <c:pt idx="363">
                  <c:v>68931</c:v>
                </c:pt>
                <c:pt idx="364">
                  <c:v>69559</c:v>
                </c:pt>
                <c:pt idx="365">
                  <c:v>69853</c:v>
                </c:pt>
                <c:pt idx="366">
                  <c:v>70064</c:v>
                </c:pt>
                <c:pt idx="367">
                  <c:v>70214</c:v>
                </c:pt>
                <c:pt idx="368">
                  <c:v>70333</c:v>
                </c:pt>
                <c:pt idx="369">
                  <c:v>70412</c:v>
                </c:pt>
                <c:pt idx="370">
                  <c:v>70432</c:v>
                </c:pt>
                <c:pt idx="371">
                  <c:v>70450</c:v>
                </c:pt>
                <c:pt idx="372">
                  <c:v>70460</c:v>
                </c:pt>
                <c:pt idx="373">
                  <c:v>70476</c:v>
                </c:pt>
                <c:pt idx="374">
                  <c:v>70603</c:v>
                </c:pt>
                <c:pt idx="375">
                  <c:v>70592</c:v>
                </c:pt>
                <c:pt idx="376">
                  <c:v>70605</c:v>
                </c:pt>
                <c:pt idx="377">
                  <c:v>70600</c:v>
                </c:pt>
                <c:pt idx="378">
                  <c:v>70639</c:v>
                </c:pt>
                <c:pt idx="379">
                  <c:v>70726</c:v>
                </c:pt>
                <c:pt idx="380">
                  <c:v>70741</c:v>
                </c:pt>
                <c:pt idx="381">
                  <c:v>71681</c:v>
                </c:pt>
                <c:pt idx="382">
                  <c:v>72179</c:v>
                </c:pt>
                <c:pt idx="383">
                  <c:v>72458</c:v>
                </c:pt>
                <c:pt idx="384">
                  <c:v>72625</c:v>
                </c:pt>
                <c:pt idx="385">
                  <c:v>72771</c:v>
                </c:pt>
                <c:pt idx="386">
                  <c:v>73253</c:v>
                </c:pt>
                <c:pt idx="387">
                  <c:v>73435</c:v>
                </c:pt>
                <c:pt idx="388">
                  <c:v>73860</c:v>
                </c:pt>
                <c:pt idx="389">
                  <c:v>74067</c:v>
                </c:pt>
                <c:pt idx="390">
                  <c:v>74242</c:v>
                </c:pt>
                <c:pt idx="391">
                  <c:v>74483</c:v>
                </c:pt>
                <c:pt idx="392">
                  <c:v>74628</c:v>
                </c:pt>
                <c:pt idx="393">
                  <c:v>74798</c:v>
                </c:pt>
                <c:pt idx="394">
                  <c:v>74912</c:v>
                </c:pt>
                <c:pt idx="395">
                  <c:v>75013</c:v>
                </c:pt>
                <c:pt idx="396">
                  <c:v>75073</c:v>
                </c:pt>
                <c:pt idx="397">
                  <c:v>75108</c:v>
                </c:pt>
                <c:pt idx="398">
                  <c:v>75133</c:v>
                </c:pt>
                <c:pt idx="399">
                  <c:v>75130</c:v>
                </c:pt>
                <c:pt idx="400">
                  <c:v>75154</c:v>
                </c:pt>
                <c:pt idx="401">
                  <c:v>75141</c:v>
                </c:pt>
                <c:pt idx="402">
                  <c:v>75103</c:v>
                </c:pt>
                <c:pt idx="403">
                  <c:v>75090</c:v>
                </c:pt>
                <c:pt idx="404">
                  <c:v>75074</c:v>
                </c:pt>
                <c:pt idx="405">
                  <c:v>75001</c:v>
                </c:pt>
                <c:pt idx="406">
                  <c:v>74975</c:v>
                </c:pt>
                <c:pt idx="407">
                  <c:v>74920</c:v>
                </c:pt>
                <c:pt idx="408">
                  <c:v>74871</c:v>
                </c:pt>
                <c:pt idx="409">
                  <c:v>74825</c:v>
                </c:pt>
                <c:pt idx="410">
                  <c:v>74786</c:v>
                </c:pt>
                <c:pt idx="411">
                  <c:v>74725</c:v>
                </c:pt>
                <c:pt idx="412">
                  <c:v>74467</c:v>
                </c:pt>
                <c:pt idx="413">
                  <c:v>74596</c:v>
                </c:pt>
                <c:pt idx="414">
                  <c:v>74538</c:v>
                </c:pt>
                <c:pt idx="415">
                  <c:v>74472</c:v>
                </c:pt>
                <c:pt idx="416">
                  <c:v>74385</c:v>
                </c:pt>
                <c:pt idx="417">
                  <c:v>74306</c:v>
                </c:pt>
                <c:pt idx="418">
                  <c:v>74243</c:v>
                </c:pt>
                <c:pt idx="419">
                  <c:v>74174</c:v>
                </c:pt>
                <c:pt idx="420">
                  <c:v>74078</c:v>
                </c:pt>
                <c:pt idx="421">
                  <c:v>73982</c:v>
                </c:pt>
                <c:pt idx="422">
                  <c:v>73925</c:v>
                </c:pt>
                <c:pt idx="423">
                  <c:v>73841</c:v>
                </c:pt>
                <c:pt idx="424">
                  <c:v>73750</c:v>
                </c:pt>
                <c:pt idx="425">
                  <c:v>73643</c:v>
                </c:pt>
                <c:pt idx="426">
                  <c:v>73567</c:v>
                </c:pt>
                <c:pt idx="427">
                  <c:v>73459</c:v>
                </c:pt>
                <c:pt idx="428">
                  <c:v>73397</c:v>
                </c:pt>
                <c:pt idx="429">
                  <c:v>73272</c:v>
                </c:pt>
                <c:pt idx="430">
                  <c:v>73170</c:v>
                </c:pt>
                <c:pt idx="431">
                  <c:v>73075</c:v>
                </c:pt>
                <c:pt idx="432">
                  <c:v>73036</c:v>
                </c:pt>
                <c:pt idx="433">
                  <c:v>72938</c:v>
                </c:pt>
                <c:pt idx="434">
                  <c:v>72850</c:v>
                </c:pt>
                <c:pt idx="435">
                  <c:v>72741</c:v>
                </c:pt>
                <c:pt idx="436">
                  <c:v>72624</c:v>
                </c:pt>
                <c:pt idx="437">
                  <c:v>72624</c:v>
                </c:pt>
                <c:pt idx="438">
                  <c:v>72436</c:v>
                </c:pt>
                <c:pt idx="439">
                  <c:v>72413</c:v>
                </c:pt>
                <c:pt idx="440">
                  <c:v>72411</c:v>
                </c:pt>
                <c:pt idx="441">
                  <c:v>72340</c:v>
                </c:pt>
                <c:pt idx="442">
                  <c:v>72204</c:v>
                </c:pt>
                <c:pt idx="443">
                  <c:v>72167</c:v>
                </c:pt>
                <c:pt idx="444">
                  <c:v>72100</c:v>
                </c:pt>
                <c:pt idx="445">
                  <c:v>72029</c:v>
                </c:pt>
                <c:pt idx="446">
                  <c:v>71954</c:v>
                </c:pt>
                <c:pt idx="447">
                  <c:v>71878</c:v>
                </c:pt>
                <c:pt idx="448">
                  <c:v>71683</c:v>
                </c:pt>
                <c:pt idx="449">
                  <c:v>71656</c:v>
                </c:pt>
                <c:pt idx="450">
                  <c:v>71580</c:v>
                </c:pt>
                <c:pt idx="451">
                  <c:v>71414</c:v>
                </c:pt>
                <c:pt idx="452">
                  <c:v>71315</c:v>
                </c:pt>
                <c:pt idx="453">
                  <c:v>71264</c:v>
                </c:pt>
                <c:pt idx="454">
                  <c:v>71264</c:v>
                </c:pt>
                <c:pt idx="455">
                  <c:v>71169</c:v>
                </c:pt>
                <c:pt idx="456">
                  <c:v>71080</c:v>
                </c:pt>
                <c:pt idx="457">
                  <c:v>70988</c:v>
                </c:pt>
                <c:pt idx="458">
                  <c:v>70909</c:v>
                </c:pt>
                <c:pt idx="459">
                  <c:v>70805</c:v>
                </c:pt>
                <c:pt idx="460">
                  <c:v>70895</c:v>
                </c:pt>
                <c:pt idx="461">
                  <c:v>70975</c:v>
                </c:pt>
                <c:pt idx="462">
                  <c:v>71031</c:v>
                </c:pt>
                <c:pt idx="463">
                  <c:v>71045</c:v>
                </c:pt>
                <c:pt idx="464">
                  <c:v>71043</c:v>
                </c:pt>
                <c:pt idx="465">
                  <c:v>71018</c:v>
                </c:pt>
                <c:pt idx="466">
                  <c:v>70978</c:v>
                </c:pt>
                <c:pt idx="467">
                  <c:v>70957</c:v>
                </c:pt>
                <c:pt idx="468">
                  <c:v>70917</c:v>
                </c:pt>
                <c:pt idx="469">
                  <c:v>70866</c:v>
                </c:pt>
                <c:pt idx="470">
                  <c:v>70797</c:v>
                </c:pt>
                <c:pt idx="471">
                  <c:v>70715</c:v>
                </c:pt>
                <c:pt idx="472">
                  <c:v>70647</c:v>
                </c:pt>
                <c:pt idx="473">
                  <c:v>70569</c:v>
                </c:pt>
                <c:pt idx="474">
                  <c:v>70504</c:v>
                </c:pt>
                <c:pt idx="475">
                  <c:v>70438</c:v>
                </c:pt>
                <c:pt idx="476">
                  <c:v>70358</c:v>
                </c:pt>
                <c:pt idx="477">
                  <c:v>70271</c:v>
                </c:pt>
                <c:pt idx="478">
                  <c:v>70193</c:v>
                </c:pt>
                <c:pt idx="479">
                  <c:v>70108</c:v>
                </c:pt>
                <c:pt idx="480">
                  <c:v>70009</c:v>
                </c:pt>
                <c:pt idx="481">
                  <c:v>69913</c:v>
                </c:pt>
                <c:pt idx="482">
                  <c:v>69798</c:v>
                </c:pt>
                <c:pt idx="483">
                  <c:v>69741</c:v>
                </c:pt>
                <c:pt idx="484">
                  <c:v>69607</c:v>
                </c:pt>
                <c:pt idx="485">
                  <c:v>69483</c:v>
                </c:pt>
                <c:pt idx="486">
                  <c:v>69411</c:v>
                </c:pt>
                <c:pt idx="487">
                  <c:v>69316</c:v>
                </c:pt>
                <c:pt idx="488">
                  <c:v>69207</c:v>
                </c:pt>
                <c:pt idx="489">
                  <c:v>69096</c:v>
                </c:pt>
                <c:pt idx="490">
                  <c:v>68967</c:v>
                </c:pt>
                <c:pt idx="491">
                  <c:v>68861</c:v>
                </c:pt>
                <c:pt idx="492">
                  <c:v>68732</c:v>
                </c:pt>
                <c:pt idx="493">
                  <c:v>68617</c:v>
                </c:pt>
                <c:pt idx="494">
                  <c:v>68533</c:v>
                </c:pt>
                <c:pt idx="495">
                  <c:v>68479</c:v>
                </c:pt>
                <c:pt idx="496">
                  <c:v>68418</c:v>
                </c:pt>
                <c:pt idx="497">
                  <c:v>68228</c:v>
                </c:pt>
                <c:pt idx="498">
                  <c:v>68191</c:v>
                </c:pt>
                <c:pt idx="499">
                  <c:v>68168</c:v>
                </c:pt>
                <c:pt idx="500">
                  <c:v>68099</c:v>
                </c:pt>
                <c:pt idx="501">
                  <c:v>67994</c:v>
                </c:pt>
                <c:pt idx="502">
                  <c:v>67927</c:v>
                </c:pt>
                <c:pt idx="503">
                  <c:v>67889</c:v>
                </c:pt>
                <c:pt idx="504">
                  <c:v>67888</c:v>
                </c:pt>
                <c:pt idx="505">
                  <c:v>67816</c:v>
                </c:pt>
                <c:pt idx="506">
                  <c:v>67718</c:v>
                </c:pt>
                <c:pt idx="507">
                  <c:v>67604</c:v>
                </c:pt>
                <c:pt idx="508">
                  <c:v>67498</c:v>
                </c:pt>
                <c:pt idx="509">
                  <c:v>67389</c:v>
                </c:pt>
                <c:pt idx="510">
                  <c:v>67294</c:v>
                </c:pt>
                <c:pt idx="511">
                  <c:v>67119</c:v>
                </c:pt>
                <c:pt idx="512">
                  <c:v>66994</c:v>
                </c:pt>
                <c:pt idx="513">
                  <c:v>66860</c:v>
                </c:pt>
                <c:pt idx="514">
                  <c:v>66729</c:v>
                </c:pt>
                <c:pt idx="515">
                  <c:v>66657</c:v>
                </c:pt>
                <c:pt idx="516">
                  <c:v>66569</c:v>
                </c:pt>
                <c:pt idx="517">
                  <c:v>66466</c:v>
                </c:pt>
                <c:pt idx="518">
                  <c:v>66345</c:v>
                </c:pt>
                <c:pt idx="519">
                  <c:v>66232</c:v>
                </c:pt>
                <c:pt idx="520">
                  <c:v>66101</c:v>
                </c:pt>
                <c:pt idx="521">
                  <c:v>66349</c:v>
                </c:pt>
                <c:pt idx="522">
                  <c:v>66181</c:v>
                </c:pt>
                <c:pt idx="523">
                  <c:v>66048</c:v>
                </c:pt>
                <c:pt idx="524">
                  <c:v>65918</c:v>
                </c:pt>
                <c:pt idx="525">
                  <c:v>65779</c:v>
                </c:pt>
                <c:pt idx="526">
                  <c:v>65643</c:v>
                </c:pt>
                <c:pt idx="527">
                  <c:v>65502</c:v>
                </c:pt>
                <c:pt idx="528">
                  <c:v>65384</c:v>
                </c:pt>
                <c:pt idx="529">
                  <c:v>65268</c:v>
                </c:pt>
                <c:pt idx="530">
                  <c:v>65152</c:v>
                </c:pt>
                <c:pt idx="531">
                  <c:v>65055</c:v>
                </c:pt>
                <c:pt idx="532">
                  <c:v>64923</c:v>
                </c:pt>
                <c:pt idx="533">
                  <c:v>64814</c:v>
                </c:pt>
                <c:pt idx="534">
                  <c:v>64713</c:v>
                </c:pt>
                <c:pt idx="535">
                  <c:v>64593</c:v>
                </c:pt>
                <c:pt idx="536">
                  <c:v>64481</c:v>
                </c:pt>
                <c:pt idx="537">
                  <c:v>64382</c:v>
                </c:pt>
                <c:pt idx="538">
                  <c:v>64280</c:v>
                </c:pt>
                <c:pt idx="539">
                  <c:v>64177</c:v>
                </c:pt>
                <c:pt idx="540">
                  <c:v>64064</c:v>
                </c:pt>
                <c:pt idx="541">
                  <c:v>63966</c:v>
                </c:pt>
                <c:pt idx="542">
                  <c:v>63871</c:v>
                </c:pt>
                <c:pt idx="543">
                  <c:v>63744</c:v>
                </c:pt>
                <c:pt idx="544">
                  <c:v>63638</c:v>
                </c:pt>
                <c:pt idx="545">
                  <c:v>63517</c:v>
                </c:pt>
                <c:pt idx="546">
                  <c:v>63410</c:v>
                </c:pt>
                <c:pt idx="547">
                  <c:v>63299</c:v>
                </c:pt>
                <c:pt idx="548">
                  <c:v>63175</c:v>
                </c:pt>
                <c:pt idx="549">
                  <c:v>63074</c:v>
                </c:pt>
                <c:pt idx="550">
                  <c:v>62969</c:v>
                </c:pt>
                <c:pt idx="551">
                  <c:v>62865</c:v>
                </c:pt>
                <c:pt idx="552">
                  <c:v>62723</c:v>
                </c:pt>
                <c:pt idx="553">
                  <c:v>62621</c:v>
                </c:pt>
                <c:pt idx="554">
                  <c:v>62503</c:v>
                </c:pt>
                <c:pt idx="555">
                  <c:v>62398</c:v>
                </c:pt>
                <c:pt idx="556">
                  <c:v>62290</c:v>
                </c:pt>
                <c:pt idx="557">
                  <c:v>62161</c:v>
                </c:pt>
                <c:pt idx="558">
                  <c:v>62062</c:v>
                </c:pt>
                <c:pt idx="559">
                  <c:v>61948</c:v>
                </c:pt>
                <c:pt idx="560">
                  <c:v>61823</c:v>
                </c:pt>
                <c:pt idx="561">
                  <c:v>61704</c:v>
                </c:pt>
                <c:pt idx="562">
                  <c:v>61595</c:v>
                </c:pt>
                <c:pt idx="563">
                  <c:v>61473</c:v>
                </c:pt>
                <c:pt idx="564">
                  <c:v>61365</c:v>
                </c:pt>
                <c:pt idx="565">
                  <c:v>61244</c:v>
                </c:pt>
                <c:pt idx="566">
                  <c:v>61134</c:v>
                </c:pt>
                <c:pt idx="567">
                  <c:v>61000</c:v>
                </c:pt>
                <c:pt idx="568">
                  <c:v>60782</c:v>
                </c:pt>
                <c:pt idx="569">
                  <c:v>60650</c:v>
                </c:pt>
                <c:pt idx="570">
                  <c:v>60507</c:v>
                </c:pt>
                <c:pt idx="571">
                  <c:v>60387</c:v>
                </c:pt>
                <c:pt idx="572">
                  <c:v>60286</c:v>
                </c:pt>
                <c:pt idx="573">
                  <c:v>60184</c:v>
                </c:pt>
                <c:pt idx="574">
                  <c:v>60055</c:v>
                </c:pt>
                <c:pt idx="575">
                  <c:v>59943</c:v>
                </c:pt>
                <c:pt idx="576">
                  <c:v>59850</c:v>
                </c:pt>
                <c:pt idx="577">
                  <c:v>59817</c:v>
                </c:pt>
                <c:pt idx="578">
                  <c:v>59773</c:v>
                </c:pt>
                <c:pt idx="579">
                  <c:v>59730</c:v>
                </c:pt>
                <c:pt idx="580">
                  <c:v>59691</c:v>
                </c:pt>
                <c:pt idx="581">
                  <c:v>59611</c:v>
                </c:pt>
                <c:pt idx="582">
                  <c:v>59260</c:v>
                </c:pt>
                <c:pt idx="583">
                  <c:v>59162</c:v>
                </c:pt>
                <c:pt idx="584">
                  <c:v>59031</c:v>
                </c:pt>
                <c:pt idx="585">
                  <c:v>58931</c:v>
                </c:pt>
                <c:pt idx="586">
                  <c:v>58834</c:v>
                </c:pt>
                <c:pt idx="587">
                  <c:v>58731</c:v>
                </c:pt>
                <c:pt idx="588">
                  <c:v>58613</c:v>
                </c:pt>
                <c:pt idx="589">
                  <c:v>58519</c:v>
                </c:pt>
                <c:pt idx="590">
                  <c:v>58396</c:v>
                </c:pt>
                <c:pt idx="591">
                  <c:v>58268</c:v>
                </c:pt>
                <c:pt idx="592">
                  <c:v>58148</c:v>
                </c:pt>
                <c:pt idx="593">
                  <c:v>57994</c:v>
                </c:pt>
                <c:pt idx="594">
                  <c:v>57896</c:v>
                </c:pt>
                <c:pt idx="595">
                  <c:v>57817</c:v>
                </c:pt>
                <c:pt idx="596">
                  <c:v>57722</c:v>
                </c:pt>
                <c:pt idx="597">
                  <c:v>57594</c:v>
                </c:pt>
                <c:pt idx="598">
                  <c:v>57056</c:v>
                </c:pt>
                <c:pt idx="599">
                  <c:v>57175</c:v>
                </c:pt>
                <c:pt idx="600">
                  <c:v>57056</c:v>
                </c:pt>
                <c:pt idx="601">
                  <c:v>56938</c:v>
                </c:pt>
                <c:pt idx="602">
                  <c:v>56802</c:v>
                </c:pt>
                <c:pt idx="603">
                  <c:v>56675</c:v>
                </c:pt>
                <c:pt idx="604">
                  <c:v>56551</c:v>
                </c:pt>
                <c:pt idx="605">
                  <c:v>56434</c:v>
                </c:pt>
                <c:pt idx="606">
                  <c:v>56321</c:v>
                </c:pt>
                <c:pt idx="607">
                  <c:v>56221</c:v>
                </c:pt>
                <c:pt idx="608">
                  <c:v>56099</c:v>
                </c:pt>
                <c:pt idx="609">
                  <c:v>55976</c:v>
                </c:pt>
                <c:pt idx="610">
                  <c:v>55878</c:v>
                </c:pt>
                <c:pt idx="611">
                  <c:v>55763</c:v>
                </c:pt>
                <c:pt idx="612">
                  <c:v>55871</c:v>
                </c:pt>
                <c:pt idx="613">
                  <c:v>55762</c:v>
                </c:pt>
                <c:pt idx="614">
                  <c:v>55643</c:v>
                </c:pt>
                <c:pt idx="615">
                  <c:v>55526</c:v>
                </c:pt>
                <c:pt idx="616">
                  <c:v>55396</c:v>
                </c:pt>
                <c:pt idx="617">
                  <c:v>55271</c:v>
                </c:pt>
                <c:pt idx="618">
                  <c:v>55154</c:v>
                </c:pt>
                <c:pt idx="619">
                  <c:v>54879</c:v>
                </c:pt>
                <c:pt idx="620">
                  <c:v>54778</c:v>
                </c:pt>
                <c:pt idx="621">
                  <c:v>54664</c:v>
                </c:pt>
                <c:pt idx="622">
                  <c:v>54556</c:v>
                </c:pt>
                <c:pt idx="623">
                  <c:v>54506</c:v>
                </c:pt>
                <c:pt idx="624">
                  <c:v>54397</c:v>
                </c:pt>
                <c:pt idx="625">
                  <c:v>54308</c:v>
                </c:pt>
                <c:pt idx="626">
                  <c:v>54186</c:v>
                </c:pt>
                <c:pt idx="627">
                  <c:v>54082</c:v>
                </c:pt>
                <c:pt idx="628">
                  <c:v>53960</c:v>
                </c:pt>
                <c:pt idx="629">
                  <c:v>53849</c:v>
                </c:pt>
                <c:pt idx="630">
                  <c:v>53723</c:v>
                </c:pt>
                <c:pt idx="631">
                  <c:v>53597</c:v>
                </c:pt>
                <c:pt idx="632">
                  <c:v>53484</c:v>
                </c:pt>
                <c:pt idx="633">
                  <c:v>53392</c:v>
                </c:pt>
                <c:pt idx="634">
                  <c:v>53280</c:v>
                </c:pt>
                <c:pt idx="635">
                  <c:v>53199</c:v>
                </c:pt>
                <c:pt idx="636">
                  <c:v>53116</c:v>
                </c:pt>
                <c:pt idx="637">
                  <c:v>52992</c:v>
                </c:pt>
                <c:pt idx="638">
                  <c:v>52899</c:v>
                </c:pt>
                <c:pt idx="639">
                  <c:v>52795</c:v>
                </c:pt>
                <c:pt idx="640">
                  <c:v>52692</c:v>
                </c:pt>
                <c:pt idx="641">
                  <c:v>52572</c:v>
                </c:pt>
                <c:pt idx="642">
                  <c:v>52464</c:v>
                </c:pt>
                <c:pt idx="643">
                  <c:v>52337</c:v>
                </c:pt>
                <c:pt idx="644">
                  <c:v>52231</c:v>
                </c:pt>
                <c:pt idx="645">
                  <c:v>52117</c:v>
                </c:pt>
                <c:pt idx="646">
                  <c:v>52009</c:v>
                </c:pt>
                <c:pt idx="647">
                  <c:v>52019</c:v>
                </c:pt>
                <c:pt idx="648">
                  <c:v>51926</c:v>
                </c:pt>
                <c:pt idx="649">
                  <c:v>51853</c:v>
                </c:pt>
                <c:pt idx="650">
                  <c:v>51748</c:v>
                </c:pt>
                <c:pt idx="651">
                  <c:v>51605</c:v>
                </c:pt>
                <c:pt idx="652">
                  <c:v>51496</c:v>
                </c:pt>
                <c:pt idx="653">
                  <c:v>51384</c:v>
                </c:pt>
                <c:pt idx="654">
                  <c:v>51270</c:v>
                </c:pt>
                <c:pt idx="655">
                  <c:v>51166</c:v>
                </c:pt>
                <c:pt idx="656">
                  <c:v>51061</c:v>
                </c:pt>
                <c:pt idx="657">
                  <c:v>50993</c:v>
                </c:pt>
                <c:pt idx="658">
                  <c:v>50894</c:v>
                </c:pt>
                <c:pt idx="659">
                  <c:v>50801</c:v>
                </c:pt>
                <c:pt idx="660">
                  <c:v>50716</c:v>
                </c:pt>
                <c:pt idx="661">
                  <c:v>50616</c:v>
                </c:pt>
                <c:pt idx="662">
                  <c:v>50523</c:v>
                </c:pt>
                <c:pt idx="663">
                  <c:v>50433</c:v>
                </c:pt>
                <c:pt idx="664">
                  <c:v>50359</c:v>
                </c:pt>
                <c:pt idx="665">
                  <c:v>50326</c:v>
                </c:pt>
                <c:pt idx="666">
                  <c:v>50099</c:v>
                </c:pt>
                <c:pt idx="667">
                  <c:v>49994</c:v>
                </c:pt>
                <c:pt idx="668">
                  <c:v>49878</c:v>
                </c:pt>
                <c:pt idx="669">
                  <c:v>49795</c:v>
                </c:pt>
                <c:pt idx="670">
                  <c:v>49742</c:v>
                </c:pt>
                <c:pt idx="671">
                  <c:v>49655</c:v>
                </c:pt>
                <c:pt idx="672">
                  <c:v>49565</c:v>
                </c:pt>
                <c:pt idx="673">
                  <c:v>49474</c:v>
                </c:pt>
                <c:pt idx="674">
                  <c:v>49380</c:v>
                </c:pt>
                <c:pt idx="675">
                  <c:v>49124</c:v>
                </c:pt>
                <c:pt idx="676">
                  <c:v>49032</c:v>
                </c:pt>
                <c:pt idx="677">
                  <c:v>48937</c:v>
                </c:pt>
                <c:pt idx="678">
                  <c:v>48854</c:v>
                </c:pt>
                <c:pt idx="679">
                  <c:v>48767</c:v>
                </c:pt>
                <c:pt idx="680">
                  <c:v>48671</c:v>
                </c:pt>
                <c:pt idx="681">
                  <c:v>48586</c:v>
                </c:pt>
                <c:pt idx="682">
                  <c:v>48494</c:v>
                </c:pt>
                <c:pt idx="683">
                  <c:v>48525</c:v>
                </c:pt>
                <c:pt idx="684">
                  <c:v>48434</c:v>
                </c:pt>
                <c:pt idx="685">
                  <c:v>48301</c:v>
                </c:pt>
                <c:pt idx="686">
                  <c:v>48257</c:v>
                </c:pt>
                <c:pt idx="687">
                  <c:v>48366</c:v>
                </c:pt>
                <c:pt idx="688">
                  <c:v>48333</c:v>
                </c:pt>
                <c:pt idx="689">
                  <c:v>48253</c:v>
                </c:pt>
                <c:pt idx="690">
                  <c:v>48170</c:v>
                </c:pt>
                <c:pt idx="691">
                  <c:v>48092</c:v>
                </c:pt>
                <c:pt idx="692">
                  <c:v>48006</c:v>
                </c:pt>
                <c:pt idx="693">
                  <c:v>47916</c:v>
                </c:pt>
                <c:pt idx="694">
                  <c:v>47838</c:v>
                </c:pt>
                <c:pt idx="695">
                  <c:v>47756</c:v>
                </c:pt>
                <c:pt idx="696">
                  <c:v>47659</c:v>
                </c:pt>
                <c:pt idx="697">
                  <c:v>47567</c:v>
                </c:pt>
                <c:pt idx="698">
                  <c:v>47473</c:v>
                </c:pt>
                <c:pt idx="699">
                  <c:v>47378</c:v>
                </c:pt>
                <c:pt idx="700">
                  <c:v>47285</c:v>
                </c:pt>
                <c:pt idx="701">
                  <c:v>47161</c:v>
                </c:pt>
                <c:pt idx="702">
                  <c:v>47040</c:v>
                </c:pt>
                <c:pt idx="703">
                  <c:v>46930</c:v>
                </c:pt>
                <c:pt idx="704">
                  <c:v>46845</c:v>
                </c:pt>
                <c:pt idx="705">
                  <c:v>46765</c:v>
                </c:pt>
                <c:pt idx="706">
                  <c:v>46669</c:v>
                </c:pt>
                <c:pt idx="707">
                  <c:v>46556</c:v>
                </c:pt>
                <c:pt idx="708">
                  <c:v>46525</c:v>
                </c:pt>
                <c:pt idx="709">
                  <c:v>46416</c:v>
                </c:pt>
                <c:pt idx="710">
                  <c:v>46326</c:v>
                </c:pt>
                <c:pt idx="711">
                  <c:v>46248</c:v>
                </c:pt>
                <c:pt idx="712">
                  <c:v>46183</c:v>
                </c:pt>
                <c:pt idx="713">
                  <c:v>46250</c:v>
                </c:pt>
                <c:pt idx="714">
                  <c:v>46155</c:v>
                </c:pt>
                <c:pt idx="715">
                  <c:v>46200</c:v>
                </c:pt>
                <c:pt idx="716">
                  <c:v>46164</c:v>
                </c:pt>
                <c:pt idx="717">
                  <c:v>46191</c:v>
                </c:pt>
                <c:pt idx="718">
                  <c:v>46153</c:v>
                </c:pt>
                <c:pt idx="719">
                  <c:v>46089</c:v>
                </c:pt>
                <c:pt idx="720">
                  <c:v>46030</c:v>
                </c:pt>
                <c:pt idx="721">
                  <c:v>45954</c:v>
                </c:pt>
                <c:pt idx="722">
                  <c:v>45897</c:v>
                </c:pt>
                <c:pt idx="723">
                  <c:v>45837</c:v>
                </c:pt>
                <c:pt idx="724">
                  <c:v>45770</c:v>
                </c:pt>
                <c:pt idx="725">
                  <c:v>45927</c:v>
                </c:pt>
                <c:pt idx="726">
                  <c:v>45936</c:v>
                </c:pt>
                <c:pt idx="727">
                  <c:v>45887</c:v>
                </c:pt>
                <c:pt idx="728">
                  <c:v>45826</c:v>
                </c:pt>
                <c:pt idx="729">
                  <c:v>45795</c:v>
                </c:pt>
                <c:pt idx="730">
                  <c:v>45771</c:v>
                </c:pt>
                <c:pt idx="731">
                  <c:v>45718</c:v>
                </c:pt>
                <c:pt idx="732">
                  <c:v>45654</c:v>
                </c:pt>
                <c:pt idx="733">
                  <c:v>45600</c:v>
                </c:pt>
                <c:pt idx="734">
                  <c:v>45513</c:v>
                </c:pt>
                <c:pt idx="735">
                  <c:v>45661</c:v>
                </c:pt>
                <c:pt idx="736">
                  <c:v>45628</c:v>
                </c:pt>
                <c:pt idx="737">
                  <c:v>45567</c:v>
                </c:pt>
                <c:pt idx="738">
                  <c:v>45548</c:v>
                </c:pt>
                <c:pt idx="739">
                  <c:v>45499</c:v>
                </c:pt>
                <c:pt idx="740">
                  <c:v>45431</c:v>
                </c:pt>
                <c:pt idx="741">
                  <c:v>45369</c:v>
                </c:pt>
                <c:pt idx="742">
                  <c:v>45298</c:v>
                </c:pt>
                <c:pt idx="743">
                  <c:v>45223</c:v>
                </c:pt>
                <c:pt idx="744">
                  <c:v>45154</c:v>
                </c:pt>
                <c:pt idx="745">
                  <c:v>45085</c:v>
                </c:pt>
                <c:pt idx="746">
                  <c:v>45009</c:v>
                </c:pt>
                <c:pt idx="747">
                  <c:v>44937</c:v>
                </c:pt>
                <c:pt idx="748">
                  <c:v>44877</c:v>
                </c:pt>
                <c:pt idx="749">
                  <c:v>44784</c:v>
                </c:pt>
                <c:pt idx="750">
                  <c:v>44736</c:v>
                </c:pt>
                <c:pt idx="751">
                  <c:v>44628</c:v>
                </c:pt>
                <c:pt idx="752">
                  <c:v>44572</c:v>
                </c:pt>
                <c:pt idx="753">
                  <c:v>44553</c:v>
                </c:pt>
                <c:pt idx="754">
                  <c:v>44485</c:v>
                </c:pt>
                <c:pt idx="755">
                  <c:v>44415</c:v>
                </c:pt>
                <c:pt idx="756">
                  <c:v>44392</c:v>
                </c:pt>
                <c:pt idx="757">
                  <c:v>44606</c:v>
                </c:pt>
                <c:pt idx="758">
                  <c:v>44923</c:v>
                </c:pt>
                <c:pt idx="759">
                  <c:v>45198</c:v>
                </c:pt>
                <c:pt idx="760">
                  <c:v>45264</c:v>
                </c:pt>
                <c:pt idx="761">
                  <c:v>45261</c:v>
                </c:pt>
                <c:pt idx="762">
                  <c:v>45236</c:v>
                </c:pt>
                <c:pt idx="763">
                  <c:v>45275</c:v>
                </c:pt>
                <c:pt idx="764">
                  <c:v>45518</c:v>
                </c:pt>
                <c:pt idx="765">
                  <c:v>45581</c:v>
                </c:pt>
                <c:pt idx="766">
                  <c:v>45607</c:v>
                </c:pt>
                <c:pt idx="767">
                  <c:v>45595</c:v>
                </c:pt>
                <c:pt idx="768">
                  <c:v>45577</c:v>
                </c:pt>
                <c:pt idx="769">
                  <c:v>45544</c:v>
                </c:pt>
                <c:pt idx="770">
                  <c:v>45510</c:v>
                </c:pt>
                <c:pt idx="771">
                  <c:v>45472</c:v>
                </c:pt>
                <c:pt idx="772">
                  <c:v>45432</c:v>
                </c:pt>
                <c:pt idx="773">
                  <c:v>45466</c:v>
                </c:pt>
                <c:pt idx="774">
                  <c:v>45465</c:v>
                </c:pt>
                <c:pt idx="775">
                  <c:v>45462</c:v>
                </c:pt>
                <c:pt idx="776">
                  <c:v>45459</c:v>
                </c:pt>
                <c:pt idx="777">
                  <c:v>45488</c:v>
                </c:pt>
                <c:pt idx="778">
                  <c:v>45459</c:v>
                </c:pt>
                <c:pt idx="779">
                  <c:v>45463</c:v>
                </c:pt>
                <c:pt idx="780">
                  <c:v>45433</c:v>
                </c:pt>
                <c:pt idx="781">
                  <c:v>45427</c:v>
                </c:pt>
                <c:pt idx="782">
                  <c:v>45399</c:v>
                </c:pt>
                <c:pt idx="783">
                  <c:v>45355</c:v>
                </c:pt>
                <c:pt idx="784">
                  <c:v>45300</c:v>
                </c:pt>
                <c:pt idx="785">
                  <c:v>45237</c:v>
                </c:pt>
                <c:pt idx="786">
                  <c:v>45194</c:v>
                </c:pt>
                <c:pt idx="787">
                  <c:v>45117</c:v>
                </c:pt>
                <c:pt idx="788">
                  <c:v>45060</c:v>
                </c:pt>
                <c:pt idx="789">
                  <c:v>44996</c:v>
                </c:pt>
                <c:pt idx="790">
                  <c:v>44930</c:v>
                </c:pt>
                <c:pt idx="791">
                  <c:v>44898</c:v>
                </c:pt>
                <c:pt idx="792">
                  <c:v>44844</c:v>
                </c:pt>
                <c:pt idx="793">
                  <c:v>44803</c:v>
                </c:pt>
                <c:pt idx="794">
                  <c:v>44729</c:v>
                </c:pt>
                <c:pt idx="795">
                  <c:v>44689</c:v>
                </c:pt>
                <c:pt idx="796">
                  <c:v>44601</c:v>
                </c:pt>
                <c:pt idx="797">
                  <c:v>44527</c:v>
                </c:pt>
                <c:pt idx="798">
                  <c:v>44455</c:v>
                </c:pt>
                <c:pt idx="799">
                  <c:v>44407</c:v>
                </c:pt>
                <c:pt idx="800">
                  <c:v>44386</c:v>
                </c:pt>
                <c:pt idx="801">
                  <c:v>44334</c:v>
                </c:pt>
                <c:pt idx="802">
                  <c:v>44259</c:v>
                </c:pt>
                <c:pt idx="803">
                  <c:v>44184</c:v>
                </c:pt>
                <c:pt idx="804">
                  <c:v>44171</c:v>
                </c:pt>
                <c:pt idx="805">
                  <c:v>44133</c:v>
                </c:pt>
                <c:pt idx="806">
                  <c:v>44084</c:v>
                </c:pt>
                <c:pt idx="807">
                  <c:v>44024</c:v>
                </c:pt>
                <c:pt idx="808">
                  <c:v>44198</c:v>
                </c:pt>
                <c:pt idx="809">
                  <c:v>44259</c:v>
                </c:pt>
                <c:pt idx="810">
                  <c:v>44303</c:v>
                </c:pt>
                <c:pt idx="811">
                  <c:v>44293</c:v>
                </c:pt>
                <c:pt idx="812">
                  <c:v>44245</c:v>
                </c:pt>
                <c:pt idx="813">
                  <c:v>44210</c:v>
                </c:pt>
                <c:pt idx="814">
                  <c:v>44108</c:v>
                </c:pt>
                <c:pt idx="815">
                  <c:v>44054</c:v>
                </c:pt>
                <c:pt idx="816">
                  <c:v>43942</c:v>
                </c:pt>
                <c:pt idx="817">
                  <c:v>43845</c:v>
                </c:pt>
                <c:pt idx="818">
                  <c:v>43791</c:v>
                </c:pt>
                <c:pt idx="819">
                  <c:v>43665</c:v>
                </c:pt>
                <c:pt idx="820">
                  <c:v>43557</c:v>
                </c:pt>
                <c:pt idx="821">
                  <c:v>43447</c:v>
                </c:pt>
                <c:pt idx="822">
                  <c:v>43385</c:v>
                </c:pt>
                <c:pt idx="823">
                  <c:v>43253</c:v>
                </c:pt>
                <c:pt idx="824">
                  <c:v>43172</c:v>
                </c:pt>
                <c:pt idx="825">
                  <c:v>43066</c:v>
                </c:pt>
                <c:pt idx="826">
                  <c:v>42956</c:v>
                </c:pt>
                <c:pt idx="827">
                  <c:v>42813</c:v>
                </c:pt>
                <c:pt idx="828">
                  <c:v>42727</c:v>
                </c:pt>
                <c:pt idx="829">
                  <c:v>42680</c:v>
                </c:pt>
                <c:pt idx="830">
                  <c:v>42598</c:v>
                </c:pt>
                <c:pt idx="831">
                  <c:v>42560</c:v>
                </c:pt>
                <c:pt idx="832">
                  <c:v>42514</c:v>
                </c:pt>
                <c:pt idx="833">
                  <c:v>42473</c:v>
                </c:pt>
                <c:pt idx="834">
                  <c:v>42164</c:v>
                </c:pt>
                <c:pt idx="835">
                  <c:v>42074</c:v>
                </c:pt>
                <c:pt idx="836">
                  <c:v>41962</c:v>
                </c:pt>
                <c:pt idx="837">
                  <c:v>41845</c:v>
                </c:pt>
                <c:pt idx="838">
                  <c:v>41730</c:v>
                </c:pt>
                <c:pt idx="839">
                  <c:v>41617</c:v>
                </c:pt>
                <c:pt idx="840">
                  <c:v>41502</c:v>
                </c:pt>
                <c:pt idx="841">
                  <c:v>41374</c:v>
                </c:pt>
                <c:pt idx="842">
                  <c:v>41246</c:v>
                </c:pt>
                <c:pt idx="843">
                  <c:v>41154</c:v>
                </c:pt>
                <c:pt idx="844">
                  <c:v>41102</c:v>
                </c:pt>
                <c:pt idx="845">
                  <c:v>41063</c:v>
                </c:pt>
                <c:pt idx="846">
                  <c:v>40756</c:v>
                </c:pt>
                <c:pt idx="847">
                  <c:v>40662</c:v>
                </c:pt>
                <c:pt idx="848">
                  <c:v>40544</c:v>
                </c:pt>
                <c:pt idx="849">
                  <c:v>40458</c:v>
                </c:pt>
                <c:pt idx="850">
                  <c:v>40365</c:v>
                </c:pt>
                <c:pt idx="851">
                  <c:v>40258</c:v>
                </c:pt>
                <c:pt idx="852">
                  <c:v>40167</c:v>
                </c:pt>
                <c:pt idx="853">
                  <c:v>40092</c:v>
                </c:pt>
                <c:pt idx="854">
                  <c:v>40012</c:v>
                </c:pt>
                <c:pt idx="855">
                  <c:v>39920</c:v>
                </c:pt>
                <c:pt idx="856">
                  <c:v>39840</c:v>
                </c:pt>
                <c:pt idx="857">
                  <c:v>39760</c:v>
                </c:pt>
                <c:pt idx="858">
                  <c:v>39680</c:v>
                </c:pt>
                <c:pt idx="859">
                  <c:v>39583</c:v>
                </c:pt>
                <c:pt idx="860">
                  <c:v>39510</c:v>
                </c:pt>
                <c:pt idx="861">
                  <c:v>39415</c:v>
                </c:pt>
                <c:pt idx="862">
                  <c:v>39320</c:v>
                </c:pt>
                <c:pt idx="863">
                  <c:v>39233</c:v>
                </c:pt>
                <c:pt idx="864">
                  <c:v>39185</c:v>
                </c:pt>
                <c:pt idx="865">
                  <c:v>39109</c:v>
                </c:pt>
                <c:pt idx="866">
                  <c:v>39000</c:v>
                </c:pt>
                <c:pt idx="867">
                  <c:v>38919</c:v>
                </c:pt>
                <c:pt idx="868">
                  <c:v>38850</c:v>
                </c:pt>
                <c:pt idx="869">
                  <c:v>38777</c:v>
                </c:pt>
                <c:pt idx="870">
                  <c:v>38669</c:v>
                </c:pt>
                <c:pt idx="871">
                  <c:v>38563</c:v>
                </c:pt>
                <c:pt idx="872">
                  <c:v>38437</c:v>
                </c:pt>
                <c:pt idx="873">
                  <c:v>38354</c:v>
                </c:pt>
                <c:pt idx="874">
                  <c:v>38255</c:v>
                </c:pt>
                <c:pt idx="875">
                  <c:v>38168</c:v>
                </c:pt>
                <c:pt idx="876">
                  <c:v>38084</c:v>
                </c:pt>
                <c:pt idx="877">
                  <c:v>38000</c:v>
                </c:pt>
                <c:pt idx="878">
                  <c:v>37911</c:v>
                </c:pt>
                <c:pt idx="879">
                  <c:v>37824</c:v>
                </c:pt>
                <c:pt idx="880">
                  <c:v>37742</c:v>
                </c:pt>
                <c:pt idx="881">
                  <c:v>37664</c:v>
                </c:pt>
                <c:pt idx="882">
                  <c:v>37592</c:v>
                </c:pt>
                <c:pt idx="883">
                  <c:v>37519</c:v>
                </c:pt>
                <c:pt idx="884">
                  <c:v>37436</c:v>
                </c:pt>
                <c:pt idx="885">
                  <c:v>37358</c:v>
                </c:pt>
                <c:pt idx="886">
                  <c:v>37268</c:v>
                </c:pt>
                <c:pt idx="887">
                  <c:v>37173</c:v>
                </c:pt>
                <c:pt idx="888">
                  <c:v>37080</c:v>
                </c:pt>
                <c:pt idx="889">
                  <c:v>36990</c:v>
                </c:pt>
                <c:pt idx="890">
                  <c:v>36884</c:v>
                </c:pt>
                <c:pt idx="891">
                  <c:v>36795</c:v>
                </c:pt>
                <c:pt idx="892">
                  <c:v>36710</c:v>
                </c:pt>
                <c:pt idx="893">
                  <c:v>36617</c:v>
                </c:pt>
                <c:pt idx="894">
                  <c:v>36528</c:v>
                </c:pt>
                <c:pt idx="895">
                  <c:v>36445</c:v>
                </c:pt>
                <c:pt idx="896">
                  <c:v>36362</c:v>
                </c:pt>
                <c:pt idx="897">
                  <c:v>36266</c:v>
                </c:pt>
                <c:pt idx="898">
                  <c:v>36181</c:v>
                </c:pt>
                <c:pt idx="899">
                  <c:v>36085</c:v>
                </c:pt>
                <c:pt idx="900">
                  <c:v>36009</c:v>
                </c:pt>
                <c:pt idx="901">
                  <c:v>35935</c:v>
                </c:pt>
                <c:pt idx="902">
                  <c:v>35881</c:v>
                </c:pt>
                <c:pt idx="903">
                  <c:v>35800</c:v>
                </c:pt>
                <c:pt idx="904">
                  <c:v>35720</c:v>
                </c:pt>
                <c:pt idx="905">
                  <c:v>35650</c:v>
                </c:pt>
                <c:pt idx="906">
                  <c:v>35570</c:v>
                </c:pt>
                <c:pt idx="907">
                  <c:v>35499</c:v>
                </c:pt>
                <c:pt idx="908">
                  <c:v>35443</c:v>
                </c:pt>
                <c:pt idx="909">
                  <c:v>35398</c:v>
                </c:pt>
                <c:pt idx="910">
                  <c:v>35346</c:v>
                </c:pt>
                <c:pt idx="911">
                  <c:v>35285</c:v>
                </c:pt>
                <c:pt idx="912">
                  <c:v>35209</c:v>
                </c:pt>
                <c:pt idx="913">
                  <c:v>35122</c:v>
                </c:pt>
                <c:pt idx="914">
                  <c:v>35001</c:v>
                </c:pt>
                <c:pt idx="915">
                  <c:v>34903</c:v>
                </c:pt>
                <c:pt idx="916">
                  <c:v>34823</c:v>
                </c:pt>
                <c:pt idx="917">
                  <c:v>34740</c:v>
                </c:pt>
                <c:pt idx="918">
                  <c:v>34643</c:v>
                </c:pt>
                <c:pt idx="919">
                  <c:v>34550</c:v>
                </c:pt>
                <c:pt idx="920">
                  <c:v>34459</c:v>
                </c:pt>
                <c:pt idx="921">
                  <c:v>34378</c:v>
                </c:pt>
                <c:pt idx="922">
                  <c:v>34293</c:v>
                </c:pt>
                <c:pt idx="923">
                  <c:v>34222</c:v>
                </c:pt>
                <c:pt idx="924">
                  <c:v>34135</c:v>
                </c:pt>
                <c:pt idx="925">
                  <c:v>34054</c:v>
                </c:pt>
                <c:pt idx="926">
                  <c:v>33975</c:v>
                </c:pt>
                <c:pt idx="927">
                  <c:v>33887</c:v>
                </c:pt>
                <c:pt idx="928">
                  <c:v>33794</c:v>
                </c:pt>
                <c:pt idx="929">
                  <c:v>33708</c:v>
                </c:pt>
                <c:pt idx="930">
                  <c:v>33631</c:v>
                </c:pt>
                <c:pt idx="931">
                  <c:v>33561</c:v>
                </c:pt>
                <c:pt idx="932">
                  <c:v>33482</c:v>
                </c:pt>
                <c:pt idx="933">
                  <c:v>33396</c:v>
                </c:pt>
                <c:pt idx="934">
                  <c:v>33312</c:v>
                </c:pt>
                <c:pt idx="935">
                  <c:v>33221</c:v>
                </c:pt>
                <c:pt idx="936">
                  <c:v>33136</c:v>
                </c:pt>
                <c:pt idx="937">
                  <c:v>33052</c:v>
                </c:pt>
                <c:pt idx="938">
                  <c:v>32958</c:v>
                </c:pt>
                <c:pt idx="939">
                  <c:v>32877</c:v>
                </c:pt>
                <c:pt idx="940">
                  <c:v>32787</c:v>
                </c:pt>
                <c:pt idx="941">
                  <c:v>32717</c:v>
                </c:pt>
                <c:pt idx="942">
                  <c:v>32626</c:v>
                </c:pt>
                <c:pt idx="943">
                  <c:v>32549</c:v>
                </c:pt>
                <c:pt idx="944">
                  <c:v>32463</c:v>
                </c:pt>
                <c:pt idx="945">
                  <c:v>32373</c:v>
                </c:pt>
                <c:pt idx="946">
                  <c:v>32284</c:v>
                </c:pt>
                <c:pt idx="947">
                  <c:v>32198</c:v>
                </c:pt>
                <c:pt idx="948">
                  <c:v>32129</c:v>
                </c:pt>
                <c:pt idx="949">
                  <c:v>32042</c:v>
                </c:pt>
                <c:pt idx="950">
                  <c:v>31959</c:v>
                </c:pt>
                <c:pt idx="951">
                  <c:v>31900</c:v>
                </c:pt>
                <c:pt idx="952">
                  <c:v>31768</c:v>
                </c:pt>
                <c:pt idx="953">
                  <c:v>31674</c:v>
                </c:pt>
                <c:pt idx="954">
                  <c:v>31603</c:v>
                </c:pt>
                <c:pt idx="955">
                  <c:v>31520</c:v>
                </c:pt>
                <c:pt idx="956">
                  <c:v>31447</c:v>
                </c:pt>
                <c:pt idx="957">
                  <c:v>31383</c:v>
                </c:pt>
                <c:pt idx="958">
                  <c:v>31273</c:v>
                </c:pt>
                <c:pt idx="959">
                  <c:v>31208</c:v>
                </c:pt>
                <c:pt idx="960">
                  <c:v>31128</c:v>
                </c:pt>
                <c:pt idx="961">
                  <c:v>31017</c:v>
                </c:pt>
                <c:pt idx="962">
                  <c:v>30952</c:v>
                </c:pt>
                <c:pt idx="963">
                  <c:v>30858</c:v>
                </c:pt>
                <c:pt idx="964">
                  <c:v>30769</c:v>
                </c:pt>
                <c:pt idx="965">
                  <c:v>30658</c:v>
                </c:pt>
                <c:pt idx="966">
                  <c:v>30570</c:v>
                </c:pt>
                <c:pt idx="967">
                  <c:v>30467</c:v>
                </c:pt>
                <c:pt idx="968">
                  <c:v>30374</c:v>
                </c:pt>
                <c:pt idx="969">
                  <c:v>30281</c:v>
                </c:pt>
                <c:pt idx="970">
                  <c:v>30158</c:v>
                </c:pt>
                <c:pt idx="971">
                  <c:v>30050</c:v>
                </c:pt>
                <c:pt idx="972">
                  <c:v>29951</c:v>
                </c:pt>
                <c:pt idx="973">
                  <c:v>29857</c:v>
                </c:pt>
                <c:pt idx="974">
                  <c:v>29751</c:v>
                </c:pt>
                <c:pt idx="975">
                  <c:v>29636</c:v>
                </c:pt>
                <c:pt idx="976">
                  <c:v>29532</c:v>
                </c:pt>
                <c:pt idx="977">
                  <c:v>29434</c:v>
                </c:pt>
                <c:pt idx="978">
                  <c:v>29335</c:v>
                </c:pt>
                <c:pt idx="979">
                  <c:v>29224</c:v>
                </c:pt>
                <c:pt idx="980">
                  <c:v>29151</c:v>
                </c:pt>
                <c:pt idx="981">
                  <c:v>29058</c:v>
                </c:pt>
                <c:pt idx="982">
                  <c:v>28982</c:v>
                </c:pt>
                <c:pt idx="983">
                  <c:v>28894</c:v>
                </c:pt>
                <c:pt idx="984">
                  <c:v>28823</c:v>
                </c:pt>
                <c:pt idx="985">
                  <c:v>28751</c:v>
                </c:pt>
                <c:pt idx="986">
                  <c:v>28677</c:v>
                </c:pt>
                <c:pt idx="987">
                  <c:v>28596</c:v>
                </c:pt>
                <c:pt idx="988">
                  <c:v>28518</c:v>
                </c:pt>
                <c:pt idx="989">
                  <c:v>28447</c:v>
                </c:pt>
                <c:pt idx="990">
                  <c:v>28363</c:v>
                </c:pt>
                <c:pt idx="991">
                  <c:v>28275</c:v>
                </c:pt>
                <c:pt idx="992">
                  <c:v>28198</c:v>
                </c:pt>
                <c:pt idx="993">
                  <c:v>28109</c:v>
                </c:pt>
                <c:pt idx="994">
                  <c:v>28037</c:v>
                </c:pt>
                <c:pt idx="995">
                  <c:v>27952</c:v>
                </c:pt>
                <c:pt idx="996">
                  <c:v>27876</c:v>
                </c:pt>
                <c:pt idx="997">
                  <c:v>27795</c:v>
                </c:pt>
                <c:pt idx="998">
                  <c:v>27716</c:v>
                </c:pt>
                <c:pt idx="999">
                  <c:v>27634</c:v>
                </c:pt>
                <c:pt idx="1000">
                  <c:v>27557</c:v>
                </c:pt>
                <c:pt idx="1001">
                  <c:v>27476</c:v>
                </c:pt>
                <c:pt idx="1002">
                  <c:v>27398</c:v>
                </c:pt>
                <c:pt idx="1003">
                  <c:v>27310</c:v>
                </c:pt>
                <c:pt idx="1004">
                  <c:v>27242</c:v>
                </c:pt>
                <c:pt idx="1005">
                  <c:v>27160</c:v>
                </c:pt>
                <c:pt idx="1006">
                  <c:v>27085</c:v>
                </c:pt>
                <c:pt idx="1007">
                  <c:v>27015</c:v>
                </c:pt>
                <c:pt idx="1008">
                  <c:v>26928</c:v>
                </c:pt>
                <c:pt idx="1009">
                  <c:v>26842</c:v>
                </c:pt>
                <c:pt idx="1010">
                  <c:v>26758</c:v>
                </c:pt>
                <c:pt idx="1011">
                  <c:v>26641</c:v>
                </c:pt>
                <c:pt idx="1012">
                  <c:v>26550</c:v>
                </c:pt>
                <c:pt idx="1013">
                  <c:v>26473</c:v>
                </c:pt>
                <c:pt idx="1014">
                  <c:v>26378</c:v>
                </c:pt>
                <c:pt idx="1015" formatCode="General">
                  <c:v>26288</c:v>
                </c:pt>
                <c:pt idx="1016" formatCode="General">
                  <c:v>26202</c:v>
                </c:pt>
                <c:pt idx="1017" formatCode="General">
                  <c:v>26117</c:v>
                </c:pt>
                <c:pt idx="1018" formatCode="General">
                  <c:v>26051</c:v>
                </c:pt>
                <c:pt idx="1019" formatCode="General">
                  <c:v>25969</c:v>
                </c:pt>
                <c:pt idx="1020" formatCode="General">
                  <c:v>25871</c:v>
                </c:pt>
                <c:pt idx="1021" formatCode="General">
                  <c:v>25820</c:v>
                </c:pt>
                <c:pt idx="1022" formatCode="General">
                  <c:v>25772</c:v>
                </c:pt>
                <c:pt idx="1023" formatCode="General">
                  <c:v>25712</c:v>
                </c:pt>
                <c:pt idx="1024" formatCode="General">
                  <c:v>25753</c:v>
                </c:pt>
                <c:pt idx="1025" formatCode="General">
                  <c:v>25998</c:v>
                </c:pt>
                <c:pt idx="1026" formatCode="General">
                  <c:v>26283</c:v>
                </c:pt>
                <c:pt idx="1027" formatCode="General">
                  <c:v>26454</c:v>
                </c:pt>
                <c:pt idx="1028" formatCode="General">
                  <c:v>34535</c:v>
                </c:pt>
                <c:pt idx="1029" formatCode="General">
                  <c:v>39515</c:v>
                </c:pt>
                <c:pt idx="1030" formatCode="General">
                  <c:v>40153</c:v>
                </c:pt>
                <c:pt idx="1031" formatCode="General">
                  <c:v>40418</c:v>
                </c:pt>
                <c:pt idx="1032" formatCode="General">
                  <c:v>40567</c:v>
                </c:pt>
                <c:pt idx="1033" formatCode="General">
                  <c:v>40662</c:v>
                </c:pt>
                <c:pt idx="1034" formatCode="General">
                  <c:v>40734</c:v>
                </c:pt>
                <c:pt idx="1035" formatCode="General">
                  <c:v>40812</c:v>
                </c:pt>
                <c:pt idx="1036" formatCode="General">
                  <c:v>41077</c:v>
                </c:pt>
                <c:pt idx="1037" formatCode="General">
                  <c:v>41335</c:v>
                </c:pt>
                <c:pt idx="1038" formatCode="General">
                  <c:v>41488</c:v>
                </c:pt>
                <c:pt idx="1039" formatCode="General">
                  <c:v>41803</c:v>
                </c:pt>
                <c:pt idx="1040" formatCode="General">
                  <c:v>41931</c:v>
                </c:pt>
                <c:pt idx="1041" formatCode="General">
                  <c:v>42031</c:v>
                </c:pt>
                <c:pt idx="1042" formatCode="General">
                  <c:v>42100</c:v>
                </c:pt>
                <c:pt idx="1043" formatCode="General">
                  <c:v>42262</c:v>
                </c:pt>
                <c:pt idx="1044" formatCode="General">
                  <c:v>43528</c:v>
                </c:pt>
                <c:pt idx="1045" formatCode="General">
                  <c:v>44281</c:v>
                </c:pt>
                <c:pt idx="1046" formatCode="General">
                  <c:v>44783</c:v>
                </c:pt>
                <c:pt idx="1047" formatCode="General">
                  <c:v>45096</c:v>
                </c:pt>
                <c:pt idx="1048" formatCode="General">
                  <c:v>45303</c:v>
                </c:pt>
                <c:pt idx="1049" formatCode="General">
                  <c:v>45458</c:v>
                </c:pt>
                <c:pt idx="1050" formatCode="General">
                  <c:v>45584</c:v>
                </c:pt>
                <c:pt idx="1051" formatCode="General">
                  <c:v>45698</c:v>
                </c:pt>
                <c:pt idx="1052" formatCode="General">
                  <c:v>45771</c:v>
                </c:pt>
                <c:pt idx="1053" formatCode="General">
                  <c:v>45831</c:v>
                </c:pt>
                <c:pt idx="1054" formatCode="General">
                  <c:v>45709</c:v>
                </c:pt>
                <c:pt idx="1055" formatCode="General">
                  <c:v>45742</c:v>
                </c:pt>
                <c:pt idx="1056" formatCode="General">
                  <c:v>45775</c:v>
                </c:pt>
                <c:pt idx="1057" formatCode="General">
                  <c:v>45793</c:v>
                </c:pt>
                <c:pt idx="1058" formatCode="General">
                  <c:v>45813</c:v>
                </c:pt>
                <c:pt idx="1059" formatCode="General">
                  <c:v>45828</c:v>
                </c:pt>
                <c:pt idx="1060" formatCode="General">
                  <c:v>45832</c:v>
                </c:pt>
                <c:pt idx="1061" formatCode="General">
                  <c:v>45841</c:v>
                </c:pt>
                <c:pt idx="1062" formatCode="General">
                  <c:v>45844</c:v>
                </c:pt>
                <c:pt idx="1063" formatCode="General">
                  <c:v>45850</c:v>
                </c:pt>
                <c:pt idx="1064" formatCode="General">
                  <c:v>45848</c:v>
                </c:pt>
                <c:pt idx="1065" formatCode="General">
                  <c:v>45841</c:v>
                </c:pt>
                <c:pt idx="1066" formatCode="General">
                  <c:v>45833</c:v>
                </c:pt>
                <c:pt idx="1067" formatCode="General">
                  <c:v>45816</c:v>
                </c:pt>
                <c:pt idx="1068" formatCode="General">
                  <c:v>45817</c:v>
                </c:pt>
                <c:pt idx="1069" formatCode="General">
                  <c:v>45812</c:v>
                </c:pt>
                <c:pt idx="1070" formatCode="General">
                  <c:v>45786</c:v>
                </c:pt>
                <c:pt idx="1071" formatCode="General">
                  <c:v>45781</c:v>
                </c:pt>
                <c:pt idx="1072" formatCode="General">
                  <c:v>45772</c:v>
                </c:pt>
                <c:pt idx="1073" formatCode="General">
                  <c:v>45761</c:v>
                </c:pt>
                <c:pt idx="1074" formatCode="General">
                  <c:v>45700</c:v>
                </c:pt>
                <c:pt idx="1075" formatCode="General">
                  <c:v>45681</c:v>
                </c:pt>
                <c:pt idx="1076" formatCode="General">
                  <c:v>46383</c:v>
                </c:pt>
                <c:pt idx="1077" formatCode="General">
                  <c:v>51069</c:v>
                </c:pt>
                <c:pt idx="1078" formatCode="General">
                  <c:v>53547</c:v>
                </c:pt>
                <c:pt idx="1079" formatCode="General">
                  <c:v>55700</c:v>
                </c:pt>
                <c:pt idx="1080" formatCode="General">
                  <c:v>58865</c:v>
                </c:pt>
                <c:pt idx="1081" formatCode="General">
                  <c:v>59906</c:v>
                </c:pt>
                <c:pt idx="1082" formatCode="General">
                  <c:v>60510</c:v>
                </c:pt>
                <c:pt idx="1083" formatCode="General">
                  <c:v>60904</c:v>
                </c:pt>
                <c:pt idx="1084" formatCode="General">
                  <c:v>61172</c:v>
                </c:pt>
                <c:pt idx="1085" formatCode="General">
                  <c:v>61467</c:v>
                </c:pt>
                <c:pt idx="1086" formatCode="General">
                  <c:v>62029</c:v>
                </c:pt>
                <c:pt idx="1087" formatCode="General">
                  <c:v>64188</c:v>
                </c:pt>
                <c:pt idx="1088" formatCode="General">
                  <c:v>65611</c:v>
                </c:pt>
                <c:pt idx="1089" formatCode="General">
                  <c:v>66939</c:v>
                </c:pt>
                <c:pt idx="1090" formatCode="General">
                  <c:v>68089</c:v>
                </c:pt>
                <c:pt idx="1091" formatCode="General">
                  <c:v>69583</c:v>
                </c:pt>
                <c:pt idx="1092" formatCode="General">
                  <c:v>70509</c:v>
                </c:pt>
                <c:pt idx="1093" formatCode="General">
                  <c:v>71595</c:v>
                </c:pt>
                <c:pt idx="1094" formatCode="General">
                  <c:v>72393</c:v>
                </c:pt>
                <c:pt idx="1095" formatCode="General">
                  <c:v>72952</c:v>
                </c:pt>
                <c:pt idx="1096" formatCode="General">
                  <c:v>73176</c:v>
                </c:pt>
                <c:pt idx="1097" formatCode="General">
                  <c:v>73330</c:v>
                </c:pt>
                <c:pt idx="1098" formatCode="General">
                  <c:v>73714</c:v>
                </c:pt>
                <c:pt idx="1099" formatCode="General">
                  <c:v>74319</c:v>
                </c:pt>
                <c:pt idx="1100" formatCode="General">
                  <c:v>74664</c:v>
                </c:pt>
                <c:pt idx="1101" formatCode="General">
                  <c:v>74944</c:v>
                </c:pt>
                <c:pt idx="1102" formatCode="General">
                  <c:v>75205</c:v>
                </c:pt>
                <c:pt idx="1103" formatCode="General">
                  <c:v>75406</c:v>
                </c:pt>
                <c:pt idx="1104" formatCode="General">
                  <c:v>75565</c:v>
                </c:pt>
                <c:pt idx="1105" formatCode="General">
                  <c:v>75696</c:v>
                </c:pt>
                <c:pt idx="1106" formatCode="General">
                  <c:v>75765</c:v>
                </c:pt>
                <c:pt idx="1107" formatCode="General">
                  <c:v>75893</c:v>
                </c:pt>
                <c:pt idx="1108" formatCode="General">
                  <c:v>75943</c:v>
                </c:pt>
                <c:pt idx="1109" formatCode="General">
                  <c:v>76022</c:v>
                </c:pt>
                <c:pt idx="1110" formatCode="General">
                  <c:v>76063</c:v>
                </c:pt>
                <c:pt idx="1111" formatCode="General">
                  <c:v>76127</c:v>
                </c:pt>
                <c:pt idx="1112" formatCode="General">
                  <c:v>76164</c:v>
                </c:pt>
                <c:pt idx="1113" formatCode="General">
                  <c:v>76182</c:v>
                </c:pt>
                <c:pt idx="1114" formatCode="General">
                  <c:v>76201</c:v>
                </c:pt>
                <c:pt idx="1115" formatCode="General">
                  <c:v>76213</c:v>
                </c:pt>
                <c:pt idx="1116" formatCode="General">
                  <c:v>76226</c:v>
                </c:pt>
                <c:pt idx="1117" formatCode="General">
                  <c:v>76234</c:v>
                </c:pt>
                <c:pt idx="1118" formatCode="General">
                  <c:v>76234</c:v>
                </c:pt>
                <c:pt idx="1119" formatCode="General">
                  <c:v>76193</c:v>
                </c:pt>
                <c:pt idx="1120" formatCode="General">
                  <c:v>76229</c:v>
                </c:pt>
                <c:pt idx="1121" formatCode="General">
                  <c:v>76203</c:v>
                </c:pt>
                <c:pt idx="1122" formatCode="General">
                  <c:v>76228</c:v>
                </c:pt>
                <c:pt idx="1123" formatCode="General">
                  <c:v>76197</c:v>
                </c:pt>
                <c:pt idx="1124" formatCode="General">
                  <c:v>76172</c:v>
                </c:pt>
                <c:pt idx="1125" formatCode="General">
                  <c:v>76156</c:v>
                </c:pt>
                <c:pt idx="1126" formatCode="General">
                  <c:v>76119</c:v>
                </c:pt>
                <c:pt idx="1127" formatCode="General">
                  <c:v>76071</c:v>
                </c:pt>
                <c:pt idx="1128" formatCode="General">
                  <c:v>76067</c:v>
                </c:pt>
                <c:pt idx="1129" formatCode="General">
                  <c:v>76019</c:v>
                </c:pt>
                <c:pt idx="1130" formatCode="General">
                  <c:v>75990</c:v>
                </c:pt>
                <c:pt idx="1131" formatCode="General">
                  <c:v>75939</c:v>
                </c:pt>
                <c:pt idx="1132" formatCode="General">
                  <c:v>75878</c:v>
                </c:pt>
                <c:pt idx="1133" formatCode="General">
                  <c:v>75848</c:v>
                </c:pt>
                <c:pt idx="1134" formatCode="General">
                  <c:v>75789</c:v>
                </c:pt>
                <c:pt idx="1135" formatCode="General">
                  <c:v>75766</c:v>
                </c:pt>
                <c:pt idx="1136" formatCode="General">
                  <c:v>75678</c:v>
                </c:pt>
                <c:pt idx="1137" formatCode="General">
                  <c:v>75632</c:v>
                </c:pt>
                <c:pt idx="1138" formatCode="General">
                  <c:v>75601</c:v>
                </c:pt>
                <c:pt idx="1139" formatCode="General">
                  <c:v>75461</c:v>
                </c:pt>
                <c:pt idx="1140" formatCode="General">
                  <c:v>75396</c:v>
                </c:pt>
                <c:pt idx="1141" formatCode="General">
                  <c:v>75342</c:v>
                </c:pt>
                <c:pt idx="1142" formatCode="General">
                  <c:v>75308</c:v>
                </c:pt>
                <c:pt idx="1143" formatCode="General">
                  <c:v>75281</c:v>
                </c:pt>
                <c:pt idx="1144" formatCode="General">
                  <c:v>75224</c:v>
                </c:pt>
                <c:pt idx="1145" formatCode="General">
                  <c:v>75157</c:v>
                </c:pt>
                <c:pt idx="1146" formatCode="General">
                  <c:v>75065</c:v>
                </c:pt>
                <c:pt idx="1147" formatCode="General">
                  <c:v>75026</c:v>
                </c:pt>
                <c:pt idx="1148" formatCode="General">
                  <c:v>74960</c:v>
                </c:pt>
                <c:pt idx="1149" formatCode="General">
                  <c:v>74903</c:v>
                </c:pt>
                <c:pt idx="1150" formatCode="General">
                  <c:v>74840</c:v>
                </c:pt>
                <c:pt idx="1151" formatCode="General">
                  <c:v>74766</c:v>
                </c:pt>
                <c:pt idx="1152" formatCode="General">
                  <c:v>74687</c:v>
                </c:pt>
                <c:pt idx="1153" formatCode="General">
                  <c:v>74613</c:v>
                </c:pt>
                <c:pt idx="1154" formatCode="0">
                  <c:v>74579.5</c:v>
                </c:pt>
                <c:pt idx="1155" formatCode="General">
                  <c:v>74546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C5-47F9-B89A-97E41AAF0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9076264"/>
        <c:axId val="389076592"/>
      </c:lineChart>
      <c:dateAx>
        <c:axId val="389076264"/>
        <c:scaling>
          <c:orientation val="minMax"/>
          <c:min val="4383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[$-409]d\-m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9076592"/>
        <c:crosses val="autoZero"/>
        <c:auto val="1"/>
        <c:lblOffset val="100"/>
        <c:baseTimeUnit val="days"/>
        <c:majorUnit val="3"/>
        <c:majorTimeUnit val="months"/>
      </c:dateAx>
      <c:valAx>
        <c:axId val="389076592"/>
        <c:scaling>
          <c:orientation val="minMax"/>
          <c:max val="8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Reservoir Storage (acre-feet)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9076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0.08064</cdr:x>
      <cdr:y>0.80573</cdr:y>
    </cdr:from>
    <cdr:to>
      <cdr:x>0.93705</cdr:x>
      <cdr:y>0.85592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682574" y="4489938"/>
          <a:ext cx="7249391" cy="27968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75000"/>
            <a:alpha val="46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0.33297</cdr:x>
      <cdr:y>0.52194</cdr:y>
    </cdr:from>
    <cdr:to>
      <cdr:x>0.65385</cdr:x>
      <cdr:y>0.59607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86075" y="3286125"/>
          <a:ext cx="2781300" cy="466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0.78852</cdr:x>
      <cdr:y>0.89965</cdr:y>
    </cdr:from>
    <cdr:to>
      <cdr:x>0.86405</cdr:x>
      <cdr:y>0.93771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5687832" y="4528074"/>
          <a:ext cx="544820" cy="1915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/>
            <a:t>2022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0.5275</cdr:x>
      <cdr:y>0.89577</cdr:y>
    </cdr:from>
    <cdr:to>
      <cdr:x>0.65847</cdr:x>
      <cdr:y>0.93514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4568387" y="5618149"/>
          <a:ext cx="1134255" cy="246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/>
            <a:t>2021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0.18308</cdr:x>
      <cdr:y>0.90103</cdr:y>
    </cdr:from>
    <cdr:to>
      <cdr:x>0.31214</cdr:x>
      <cdr:y>0.93778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1585536" y="5651139"/>
          <a:ext cx="1117714" cy="2304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/>
            <a:t>2020</a:t>
          </a:r>
          <a:endParaRPr lang="en-US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01B793-0E58-534F-AD74-0ABA0F8AC1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407"/>
          </a:xfrm>
          <a:prstGeom prst="rect">
            <a:avLst/>
          </a:prstGeom>
        </p:spPr>
        <p:txBody>
          <a:bodyPr vert="horz" lIns="92483" tIns="46241" rIns="92483" bIns="4624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5955C1-CC2C-5941-AAA7-55A820AE4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1"/>
            <a:ext cx="3011699" cy="463407"/>
          </a:xfrm>
          <a:prstGeom prst="rect">
            <a:avLst/>
          </a:prstGeom>
        </p:spPr>
        <p:txBody>
          <a:bodyPr vert="horz" lIns="92483" tIns="46241" rIns="92483" bIns="46241" rtlCol="0"/>
          <a:lstStyle>
            <a:lvl1pPr algn="r">
              <a:defRPr sz="1300"/>
            </a:lvl1pPr>
          </a:lstStyle>
          <a:p>
            <a:fld id="{5D7CE6B0-B64F-834E-BC7C-1EF6EBC7609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638B5-88A3-8A4E-BE0B-8CC0974234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3" tIns="46241" rIns="92483" bIns="4624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57E1A-D74B-284B-8AB6-BC8F262C61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3" tIns="46241" rIns="92483" bIns="46241" rtlCol="0" anchor="b"/>
          <a:lstStyle>
            <a:lvl1pPr algn="r">
              <a:defRPr sz="1300"/>
            </a:lvl1pPr>
          </a:lstStyle>
          <a:p>
            <a:fld id="{163FF9CC-81A6-7744-9067-E0B4C348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39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407"/>
          </a:xfrm>
          <a:prstGeom prst="rect">
            <a:avLst/>
          </a:prstGeom>
        </p:spPr>
        <p:txBody>
          <a:bodyPr vert="horz" lIns="92483" tIns="46241" rIns="92483" bIns="4624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1"/>
            <a:ext cx="3011699" cy="463407"/>
          </a:xfrm>
          <a:prstGeom prst="rect">
            <a:avLst/>
          </a:prstGeom>
        </p:spPr>
        <p:txBody>
          <a:bodyPr vert="horz" lIns="92483" tIns="46241" rIns="92483" bIns="46241" rtlCol="0"/>
          <a:lstStyle>
            <a:lvl1pPr algn="r">
              <a:defRPr sz="1300"/>
            </a:lvl1pPr>
          </a:lstStyle>
          <a:p>
            <a:fld id="{83E05D95-54A5-1F44-B208-E07EE41AD2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3" tIns="46241" rIns="92483" bIns="4624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83" tIns="46241" rIns="92483" bIns="4624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3" tIns="46241" rIns="92483" bIns="4624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3" tIns="46241" rIns="92483" bIns="46241" rtlCol="0" anchor="b"/>
          <a:lstStyle>
            <a:lvl1pPr algn="r">
              <a:defRPr sz="1300"/>
            </a:lvl1pPr>
          </a:lstStyle>
          <a:p>
            <a:fld id="{0925BC31-BC2C-8E4F-9381-C0EC562C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2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5BC31-BC2C-8E4F-9381-C0EC562CA4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06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EB22-5C11-42A8-A566-F3CA68C736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13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6EB22-5C11-42A8-A566-F3CA68C736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25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EB22-5C11-42A8-A566-F3CA68C736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1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6EB22-5C11-42A8-A566-F3CA68C736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6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5BC31-BC2C-8E4F-9381-C0EC562CA4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37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5BC31-BC2C-8E4F-9381-C0EC562CA44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05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5BC31-BC2C-8E4F-9381-C0EC562CA4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0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5BC31-BC2C-8E4F-9381-C0EC562CA4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90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0917">
              <a:defRPr/>
            </a:pPr>
            <a:fld id="{8556EB22-5C11-42A8-A566-F3CA68C736B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0917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8393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pilot plant was constructed in 1975 and was pressed into service during the drought of 1976-78.  </a:t>
            </a:r>
          </a:p>
          <a:p>
            <a:r>
              <a:rPr lang="en-US" dirty="0"/>
              <a:t>In 1981, construction of a 1-MGD direct filtration plant was completed along with a backbone distribution system.</a:t>
            </a:r>
          </a:p>
          <a:p>
            <a:r>
              <a:rPr lang="en-US" dirty="0"/>
              <a:t> In 1989, the upgraded tertiary water recycling treatment plant was completed with 2-MGD capacity. </a:t>
            </a:r>
          </a:p>
          <a:p>
            <a:endParaRPr lang="en-US" dirty="0"/>
          </a:p>
          <a:p>
            <a:r>
              <a:rPr lang="en-US" dirty="0"/>
              <a:t>Since then conundrum as to how to afford expansion given the need for capital in other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EB22-5C11-42A8-A566-F3CA68C736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18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Studies have shown us that it is challenging…so how</a:t>
            </a:r>
            <a:r>
              <a:rPr lang="en-US" baseline="0" dirty="0"/>
              <a:t> do we expand RW use in Marin?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EB22-5C11-42A8-A566-F3CA68C736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1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EB22-5C11-42A8-A566-F3CA68C736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2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53C5E-AA57-1640-BB98-8960B7FEB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64224"/>
            <a:ext cx="9144000" cy="1758575"/>
          </a:xfrm>
        </p:spPr>
        <p:txBody>
          <a:bodyPr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5FA21-7B66-7D4F-A4FA-3BF5FC272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487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7004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C11400-4A07-7F46-A37E-FCBEB5CF0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5642" y="6452866"/>
            <a:ext cx="13459326" cy="424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BD421B-7967-2D43-B87D-FD73F702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4598D-EC03-4749-B5C8-63C5166A2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0B1D-2E8C-4644-9B9C-22F422F2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1666"/>
            <a:ext cx="2743200" cy="365125"/>
          </a:xfrm>
        </p:spPr>
        <p:txBody>
          <a:bodyPr/>
          <a:lstStyle/>
          <a:p>
            <a:fld id="{0F43753A-820F-4E4C-808D-1184121AF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7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F5A132-1184-EA4D-9675-799DCE6A0CD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72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F6A4E-D8C2-EB48-8162-0E82518E9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0224" y="1463769"/>
            <a:ext cx="8018922" cy="2852737"/>
          </a:xfrm>
        </p:spPr>
        <p:txBody>
          <a:bodyPr anchor="t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4A46-9037-F340-B56B-EB25A9BD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65FD70-863C-AD4D-B96F-94C7AEE25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5642" y="6452866"/>
            <a:ext cx="13459326" cy="424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7C8D2F-DD88-2741-A124-32BFF6D1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7CAF7-168A-2B4D-B744-957924486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DE375-C9B9-874C-882E-166ED8966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5D015-C90F-7C49-9E15-2E9794B5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8917"/>
            <a:ext cx="2743200" cy="365125"/>
          </a:xfrm>
        </p:spPr>
        <p:txBody>
          <a:bodyPr/>
          <a:lstStyle/>
          <a:p>
            <a:fld id="{0F43753A-820F-4E4C-808D-1184121AF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5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D7F5B7-1333-614E-A6BC-34C993729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48" r="-22635"/>
          <a:stretch/>
        </p:blipFill>
        <p:spPr>
          <a:xfrm>
            <a:off x="-1712689" y="6491666"/>
            <a:ext cx="16664235" cy="379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4F9C60-8028-0142-B40D-A5230677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74397-EA86-474B-8DAA-65C81889E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4643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DF88D-4F23-3D40-ADFD-A0152C453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0E6A5-0C99-D543-9923-7524B8254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4643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76AEC7-7189-964D-BF09-D45FB85AB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7961EB-02D5-0C41-A183-BE9AC503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3C6DEC-5F2E-C34F-BDD8-E28F9518A0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5642" y="6452866"/>
            <a:ext cx="13459326" cy="424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FD6601-E6A3-2549-9101-00E7F500B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844CB-FD5F-754E-9855-7B7206BF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3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6EEDB0-718D-1847-ADB1-AC8E826DA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5642" y="6452866"/>
            <a:ext cx="13459326" cy="4249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15898-7E99-1047-A779-36266CED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3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1B9B28-AA0A-B245-9D70-E723FB32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02902-A85D-6044-BFA7-9FC31D38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3786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10B45-835E-9440-B0F6-D7F496DB4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64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872B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FDED21-AED6-8547-8F9F-E09961E02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472" y="0"/>
            <a:ext cx="7153528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6EC8D6D-3AB5-2148-926D-DE50289F4C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972" y="621797"/>
            <a:ext cx="3328249" cy="16557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43F9B9-7C95-0540-8AD9-CEA9912684A5}"/>
              </a:ext>
            </a:extLst>
          </p:cNvPr>
          <p:cNvSpPr txBox="1">
            <a:spLocks/>
          </p:cNvSpPr>
          <p:nvPr/>
        </p:nvSpPr>
        <p:spPr>
          <a:xfrm>
            <a:off x="323385" y="2277559"/>
            <a:ext cx="4342895" cy="28854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47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Update on 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MMWD’s Water Supply Planning Efforts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43F9B9-7C95-0540-8AD9-CEA9912684A5}"/>
              </a:ext>
            </a:extLst>
          </p:cNvPr>
          <p:cNvSpPr txBox="1">
            <a:spLocks/>
          </p:cNvSpPr>
          <p:nvPr/>
        </p:nvSpPr>
        <p:spPr>
          <a:xfrm>
            <a:off x="211984" y="5397190"/>
            <a:ext cx="4565696" cy="12951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4700"/>
              </a:lnSpc>
            </a:pPr>
            <a:r>
              <a:rPr lang="en-US" sz="2400" smtClean="0">
                <a:solidFill>
                  <a:schemeClr val="tx1"/>
                </a:solidFill>
              </a:rPr>
              <a:t>January 18, </a:t>
            </a:r>
            <a:r>
              <a:rPr lang="en-US" sz="2400" dirty="0" smtClean="0">
                <a:solidFill>
                  <a:schemeClr val="tx1"/>
                </a:solidFill>
              </a:rPr>
              <a:t>2024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ts val="47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LGVSD Board of Directors Meeting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ument with a signature&#10;&#10;Description automatically generated">
            <a:extLst>
              <a:ext uri="{FF2B5EF4-FFF2-40B4-BE49-F238E27FC236}">
                <a16:creationId xmlns:a16="http://schemas.microsoft.com/office/drawing/2014/main" id="{BBC76EE5-247E-A080-D1C4-936E51A9EB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2090" y="3840241"/>
            <a:ext cx="1879042" cy="2764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44242" cy="1325563"/>
          </a:xfrm>
        </p:spPr>
        <p:txBody>
          <a:bodyPr/>
          <a:lstStyle/>
          <a:p>
            <a:r>
              <a:rPr lang="en-US" dirty="0"/>
              <a:t>Increase Recycled Water: </a:t>
            </a:r>
            <a:r>
              <a:rPr lang="en-US" b="0" dirty="0"/>
              <a:t>Expansion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452" y="1616902"/>
            <a:ext cx="5630991" cy="4704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Planning efforts to identify opportunities for investment and expansion of recycled water system:</a:t>
            </a:r>
          </a:p>
          <a:p>
            <a:pPr lvl="1"/>
            <a:r>
              <a:rPr lang="en-US" sz="1400" dirty="0"/>
              <a:t>2000 Recycled Water Expansion Feasibility Study</a:t>
            </a:r>
          </a:p>
          <a:p>
            <a:pPr lvl="1"/>
            <a:r>
              <a:rPr lang="en-US" sz="1400" dirty="0"/>
              <a:t>2001 Bahman Sheikh Recycled Water Study</a:t>
            </a:r>
          </a:p>
          <a:p>
            <a:pPr lvl="1"/>
            <a:r>
              <a:rPr lang="en-US" sz="1400" dirty="0"/>
              <a:t>2007 Feasibility Study Update</a:t>
            </a:r>
          </a:p>
          <a:p>
            <a:pPr lvl="1"/>
            <a:r>
              <a:rPr lang="en-US" sz="1400" dirty="0"/>
              <a:t>2014 MMWD-SASM Recycled Water Feasibility Study</a:t>
            </a:r>
          </a:p>
          <a:p>
            <a:pPr lvl="1"/>
            <a:r>
              <a:rPr lang="en-US" sz="1400" dirty="0"/>
              <a:t>2016 MMWD-CMSA Recycled Water Feasibility Study</a:t>
            </a:r>
          </a:p>
          <a:p>
            <a:pPr lvl="1"/>
            <a:r>
              <a:rPr lang="en-US" sz="1400" dirty="0"/>
              <a:t>2017 Water Resources Plan 2040</a:t>
            </a:r>
          </a:p>
          <a:p>
            <a:pPr lvl="1"/>
            <a:r>
              <a:rPr lang="en-US" sz="1400" dirty="0"/>
              <a:t>2022 Peacock Gap Recycled Water Preliminary Design</a:t>
            </a:r>
          </a:p>
          <a:p>
            <a:pPr lvl="1"/>
            <a:r>
              <a:rPr lang="en-US" sz="1400" dirty="0"/>
              <a:t>2022 MMWD-CMSA Direct Potable Reuse Feasibility Study</a:t>
            </a:r>
          </a:p>
          <a:p>
            <a:pPr lvl="1"/>
            <a:r>
              <a:rPr lang="en-US" sz="1400" dirty="0"/>
              <a:t>2023 Strategic Water Supply Assessment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A map of water with black text&#10;&#10;Description automatically generated">
            <a:extLst>
              <a:ext uri="{FF2B5EF4-FFF2-40B4-BE49-F238E27FC236}">
                <a16:creationId xmlns:a16="http://schemas.microsoft.com/office/drawing/2014/main" id="{640789D7-09AB-654E-525A-C9139CE94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0921" y="4882399"/>
            <a:ext cx="1879043" cy="19022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9686A55-3126-91CD-DB3B-CDB27466B5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002" y="892091"/>
            <a:ext cx="2118738" cy="2645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aerial view of a city&#10;&#10;Description automatically generated">
            <a:extLst>
              <a:ext uri="{FF2B5EF4-FFF2-40B4-BE49-F238E27FC236}">
                <a16:creationId xmlns:a16="http://schemas.microsoft.com/office/drawing/2014/main" id="{D2B9D01D-C5C7-9A57-C2FB-D4A9DBD3ED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8300" y="3357782"/>
            <a:ext cx="2462808" cy="31853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close-up of a document&#10;&#10;Description automatically generated">
            <a:extLst>
              <a:ext uri="{FF2B5EF4-FFF2-40B4-BE49-F238E27FC236}">
                <a16:creationId xmlns:a16="http://schemas.microsoft.com/office/drawing/2014/main" id="{1F29563D-BAB8-0B7F-B956-77B0C07594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200" y="280117"/>
            <a:ext cx="2249424" cy="28211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579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416" y="401798"/>
            <a:ext cx="10291149" cy="1325563"/>
          </a:xfrm>
        </p:spPr>
        <p:txBody>
          <a:bodyPr/>
          <a:lstStyle/>
          <a:p>
            <a:r>
              <a:rPr lang="en-US" dirty="0"/>
              <a:t>Increase Recycled Water Use: </a:t>
            </a:r>
            <a:br>
              <a:rPr lang="en-US" dirty="0"/>
            </a:br>
            <a:r>
              <a:rPr lang="en-US" b="0" dirty="0"/>
              <a:t>Project-based Expansion of System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A9FC8BA-9351-18AF-D82E-8FA6068E08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42303" y="3266955"/>
          <a:ext cx="7751374" cy="2478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939">
                  <a:extLst>
                    <a:ext uri="{9D8B030D-6E8A-4147-A177-3AD203B41FA5}">
                      <a16:colId xmlns:a16="http://schemas.microsoft.com/office/drawing/2014/main" val="210757246"/>
                    </a:ext>
                  </a:extLst>
                </a:gridCol>
                <a:gridCol w="1342663">
                  <a:extLst>
                    <a:ext uri="{9D8B030D-6E8A-4147-A177-3AD203B41FA5}">
                      <a16:colId xmlns:a16="http://schemas.microsoft.com/office/drawing/2014/main" val="2021313848"/>
                    </a:ext>
                  </a:extLst>
                </a:gridCol>
                <a:gridCol w="1956122">
                  <a:extLst>
                    <a:ext uri="{9D8B030D-6E8A-4147-A177-3AD203B41FA5}">
                      <a16:colId xmlns:a16="http://schemas.microsoft.com/office/drawing/2014/main" val="3133524848"/>
                    </a:ext>
                  </a:extLst>
                </a:gridCol>
                <a:gridCol w="1805650">
                  <a:extLst>
                    <a:ext uri="{9D8B030D-6E8A-4147-A177-3AD203B41FA5}">
                      <a16:colId xmlns:a16="http://schemas.microsoft.com/office/drawing/2014/main" val="1810680838"/>
                    </a:ext>
                  </a:extLst>
                </a:gridCol>
              </a:tblGrid>
              <a:tr h="873125">
                <a:tc>
                  <a:txBody>
                    <a:bodyPr/>
                    <a:lstStyle/>
                    <a:p>
                      <a:r>
                        <a:rPr lang="en-US" dirty="0"/>
                        <a:t>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Demand (acre-feet)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Est. Capital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Annual Cost/AF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989691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r>
                        <a:rPr lang="en-US" dirty="0"/>
                        <a:t>Lucas Valley Extension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$3.3M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$10,015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219197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r>
                        <a:rPr lang="en-US" b="0" dirty="0"/>
                        <a:t>Mt. Tam Cemetery</a:t>
                      </a:r>
                      <a:endParaRPr lang="en-US" sz="1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$3.0M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$10,382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7731570"/>
                  </a:ext>
                </a:extLst>
              </a:tr>
              <a:tr h="437105">
                <a:tc>
                  <a:txBody>
                    <a:bodyPr/>
                    <a:lstStyle/>
                    <a:p>
                      <a:r>
                        <a:rPr lang="en-US" b="0" dirty="0"/>
                        <a:t>Circle Road</a:t>
                      </a:r>
                      <a:endParaRPr lang="en-US" sz="12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$2.3M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$16,449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5241871"/>
                  </a:ext>
                </a:extLst>
              </a:tr>
              <a:tr h="437105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Peacock Gap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$26.7M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$6,355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918329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11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E45811-A353-FFD2-0646-66746AE5AFF6}"/>
              </a:ext>
            </a:extLst>
          </p:cNvPr>
          <p:cNvSpPr txBox="1">
            <a:spLocks/>
          </p:cNvSpPr>
          <p:nvPr/>
        </p:nvSpPr>
        <p:spPr>
          <a:xfrm>
            <a:off x="772416" y="1727361"/>
            <a:ext cx="10825517" cy="4320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Project-based expansions of recycled water system also evaluated for feasibility </a:t>
            </a:r>
          </a:p>
          <a:p>
            <a:r>
              <a:rPr lang="en-US" sz="2000" dirty="0"/>
              <a:t>Expansion projects are typically adjacent to existing recycled water system </a:t>
            </a:r>
          </a:p>
          <a:p>
            <a:r>
              <a:rPr lang="en-US" sz="2000" dirty="0"/>
              <a:t>Potable offset demands and costs are monitored and updated </a:t>
            </a:r>
            <a:r>
              <a:rPr lang="en-US" sz="2000" i="1" dirty="0"/>
              <a:t>(SF Bay Area CCI 2023)</a:t>
            </a:r>
          </a:p>
        </p:txBody>
      </p:sp>
    </p:spTree>
    <p:extLst>
      <p:ext uri="{BB962C8B-B14F-4D97-AF65-F5344CB8AC3E}">
        <p14:creationId xmlns:p14="http://schemas.microsoft.com/office/powerpoint/2010/main" val="39125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Opportunities: </a:t>
            </a:r>
            <a:r>
              <a:rPr lang="en-US" b="0" dirty="0"/>
              <a:t>Recycled Water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Drought proof supply</a:t>
            </a:r>
          </a:p>
          <a:p>
            <a:r>
              <a:rPr lang="en-US" dirty="0" smtClean="0"/>
              <a:t>Expansion </a:t>
            </a:r>
            <a:r>
              <a:rPr lang="en-US" dirty="0"/>
              <a:t>of recycled water in District service area is possible but </a:t>
            </a:r>
            <a:r>
              <a:rPr lang="en-US" dirty="0" smtClean="0"/>
              <a:t>high $/AF</a:t>
            </a:r>
            <a:endParaRPr lang="en-US" dirty="0"/>
          </a:p>
          <a:p>
            <a:r>
              <a:rPr lang="en-US" dirty="0"/>
              <a:t>Expanding recycled distribution system creates future long-term maintenance</a:t>
            </a:r>
          </a:p>
          <a:p>
            <a:r>
              <a:rPr lang="en-US" dirty="0"/>
              <a:t>Continue to pursue grant funding opportunities to improve cost-benefit of recycled “purple pipe” opportunities</a:t>
            </a:r>
          </a:p>
          <a:p>
            <a:r>
              <a:rPr lang="en-US" b="1" dirty="0"/>
              <a:t>Explore potable reuse options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F21FD-3EBD-69AD-EB7B-CE70CCD4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351" y="1301724"/>
            <a:ext cx="8018922" cy="2852737"/>
          </a:xfrm>
        </p:spPr>
        <p:txBody>
          <a:bodyPr/>
          <a:lstStyle/>
          <a:p>
            <a:r>
              <a:rPr lang="en-US" dirty="0"/>
              <a:t>Potable Reuse Options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25F7A9-4462-0A64-10E9-201357CF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7240" y="5597609"/>
            <a:ext cx="6769504" cy="569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9C8478-7AFB-7CEA-A9B6-95791A18A714}"/>
              </a:ext>
            </a:extLst>
          </p:cNvPr>
          <p:cNvGrpSpPr/>
          <p:nvPr/>
        </p:nvGrpSpPr>
        <p:grpSpPr>
          <a:xfrm>
            <a:off x="7102822" y="1819146"/>
            <a:ext cx="4859783" cy="3564700"/>
            <a:chOff x="6427362" y="1840375"/>
            <a:chExt cx="5540196" cy="37164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C6F360-26E7-09F7-059A-C5B4A175B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69" t="2686" r="8997" b="4412"/>
            <a:stretch/>
          </p:blipFill>
          <p:spPr>
            <a:xfrm>
              <a:off x="6466167" y="2153584"/>
              <a:ext cx="5501391" cy="337213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766246" y="5292087"/>
              <a:ext cx="2201312" cy="264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Potable Reuse 101 - AWWA 2016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E00AFC-E0B5-6D66-928C-0EC84E73FC42}"/>
                </a:ext>
              </a:extLst>
            </p:cNvPr>
            <p:cNvSpPr/>
            <p:nvPr/>
          </p:nvSpPr>
          <p:spPr>
            <a:xfrm>
              <a:off x="6427362" y="1840375"/>
              <a:ext cx="2751362" cy="5591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37" y="511122"/>
            <a:ext cx="10515600" cy="974043"/>
          </a:xfrm>
        </p:spPr>
        <p:txBody>
          <a:bodyPr/>
          <a:lstStyle/>
          <a:p>
            <a:r>
              <a:rPr lang="en-US" dirty="0"/>
              <a:t>Overview: </a:t>
            </a:r>
            <a:r>
              <a:rPr lang="en-US" b="0" dirty="0"/>
              <a:t>Indirect Potable Reuse (IPR)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14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84042CC-C7A7-36D5-0867-DECEB2A978B3}"/>
              </a:ext>
            </a:extLst>
          </p:cNvPr>
          <p:cNvSpPr txBox="1">
            <a:spLocks/>
          </p:cNvSpPr>
          <p:nvPr/>
        </p:nvSpPr>
        <p:spPr>
          <a:xfrm>
            <a:off x="727240" y="1485165"/>
            <a:ext cx="11251800" cy="114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Planned use of recycled (purified) water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+mn-lt"/>
              </a:rPr>
              <a:t>to replenish drinking water supplies with a suitable environmental barrier</a:t>
            </a:r>
            <a:r>
              <a:rPr lang="en-US" sz="2400" dirty="0">
                <a:latin typeface="+mn-lt"/>
              </a:rPr>
              <a:t>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56A063B-5118-79FB-D816-F9D7EEFC4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647" y="2232381"/>
            <a:ext cx="7068222" cy="4181975"/>
          </a:xfrm>
        </p:spPr>
        <p:txBody>
          <a:bodyPr/>
          <a:lstStyle/>
          <a:p>
            <a:pPr lvl="1"/>
            <a:r>
              <a:rPr lang="en-US" dirty="0">
                <a:latin typeface="+mn-lt"/>
              </a:rPr>
              <a:t>Two types of IPR: </a:t>
            </a:r>
          </a:p>
          <a:p>
            <a:pPr lvl="2"/>
            <a:r>
              <a:rPr lang="en-US" sz="2400" b="1" dirty="0">
                <a:latin typeface="+mn-lt"/>
              </a:rPr>
              <a:t>Groundwater recharge</a:t>
            </a:r>
            <a:r>
              <a:rPr lang="en-US" sz="2400" dirty="0">
                <a:latin typeface="+mn-lt"/>
              </a:rPr>
              <a:t>: use recycled water to replenish groundwater basin as source of municipal water supply </a:t>
            </a:r>
          </a:p>
          <a:p>
            <a:pPr lvl="2"/>
            <a:r>
              <a:rPr lang="en-US" sz="2400" b="1" dirty="0">
                <a:latin typeface="+mn-lt"/>
              </a:rPr>
              <a:t>Surface water augmentation</a:t>
            </a:r>
            <a:r>
              <a:rPr lang="en-US" sz="2400" dirty="0">
                <a:latin typeface="+mn-lt"/>
              </a:rPr>
              <a:t>: placement of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+mn-lt"/>
              </a:rPr>
              <a:t>recycled water into a surface water reservoir that is used as a source of domestic drinking water supply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BFC2146-DF38-0AB6-38C2-179839990511}"/>
              </a:ext>
            </a:extLst>
          </p:cNvPr>
          <p:cNvSpPr txBox="1">
            <a:spLocks/>
          </p:cNvSpPr>
          <p:nvPr/>
        </p:nvSpPr>
        <p:spPr>
          <a:xfrm>
            <a:off x="295647" y="5661241"/>
            <a:ext cx="7250314" cy="836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Groundwater augmentation IPR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not feasible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in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Marin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37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A741-D2FC-4094-964C-3F3CE8CB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37" y="365125"/>
            <a:ext cx="11449901" cy="832265"/>
          </a:xfrm>
        </p:spPr>
        <p:txBody>
          <a:bodyPr/>
          <a:lstStyle/>
          <a:p>
            <a:r>
              <a:rPr lang="en-US" sz="3600" dirty="0"/>
              <a:t>Conceptual Project in Marin: </a:t>
            </a:r>
            <a:r>
              <a:rPr lang="en-US" sz="3600" b="0" dirty="0"/>
              <a:t>Indirect Potable Reuse (IPR)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7A635-0052-47DF-B0F2-3CF91BC76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35" y="1197390"/>
            <a:ext cx="7350785" cy="5493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Marin Regional IPR Project (Surface Water Augmentation)</a:t>
            </a:r>
          </a:p>
          <a:p>
            <a:pPr marL="457200"/>
            <a:r>
              <a:rPr lang="en-US" sz="2000" dirty="0"/>
              <a:t>Collect secondary effluent from LGVSD &amp; SASM, convey to CMSA</a:t>
            </a:r>
          </a:p>
          <a:p>
            <a:pPr marL="457200"/>
            <a:r>
              <a:rPr lang="en-US" sz="2000" dirty="0"/>
              <a:t>Construct Advanced Water Purification Facility to meet Surface Water Augmentation IPR: Ultrafiltration, Reverse Osmosis, UV-AOP, conditioning</a:t>
            </a:r>
          </a:p>
          <a:p>
            <a:pPr marL="457200"/>
            <a:r>
              <a:rPr lang="en-US" sz="2000" dirty="0"/>
              <a:t>Convey purified water to Kent Lake through 28 miles of dedicated pipelines and 4 new pump stations</a:t>
            </a:r>
          </a:p>
          <a:p>
            <a:pPr marL="457200"/>
            <a:r>
              <a:rPr lang="en-US" sz="2000" dirty="0"/>
              <a:t>Expected annual yield 7,840 AFY (7 </a:t>
            </a:r>
            <a:r>
              <a:rPr lang="en-US" sz="2000" dirty="0" err="1"/>
              <a:t>mgd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1362F-C353-4446-9B04-0FCE974A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1666"/>
            <a:ext cx="2743200" cy="365125"/>
          </a:xfrm>
        </p:spPr>
        <p:txBody>
          <a:bodyPr/>
          <a:lstStyle/>
          <a:p>
            <a:fld id="{0F43753A-820F-4E4C-808D-1184121AF94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47784-1648-40D9-B4CC-4F489959E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827" y="1667014"/>
            <a:ext cx="4558804" cy="3898324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268FD0B-BE47-4B9A-B95D-9C57B7049469}"/>
              </a:ext>
            </a:extLst>
          </p:cNvPr>
          <p:cNvSpPr txBox="1">
            <a:spLocks/>
          </p:cNvSpPr>
          <p:nvPr/>
        </p:nvSpPr>
        <p:spPr>
          <a:xfrm>
            <a:off x="9679380" y="5565338"/>
            <a:ext cx="3057524" cy="28679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22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2pPr>
            <a:lvl3pPr marL="81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18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4pPr>
            <a:lvl5pPr marL="135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200" b="0" i="1" dirty="0">
                <a:solidFill>
                  <a:schemeClr val="bg1"/>
                </a:solidFill>
              </a:rPr>
              <a:t>From  Water Resources Plan 2040 (2017)</a:t>
            </a: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E887BDFE-F9A4-B0AC-FE8B-1AFE3E5860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042609"/>
              </p:ext>
            </p:extLst>
          </p:nvPr>
        </p:nvGraphicFramePr>
        <p:xfrm>
          <a:off x="759445" y="4401102"/>
          <a:ext cx="6275972" cy="1548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743">
                  <a:extLst>
                    <a:ext uri="{9D8B030D-6E8A-4147-A177-3AD203B41FA5}">
                      <a16:colId xmlns:a16="http://schemas.microsoft.com/office/drawing/2014/main" val="210757246"/>
                    </a:ext>
                  </a:extLst>
                </a:gridCol>
                <a:gridCol w="1021451">
                  <a:extLst>
                    <a:ext uri="{9D8B030D-6E8A-4147-A177-3AD203B41FA5}">
                      <a16:colId xmlns:a16="http://schemas.microsoft.com/office/drawing/2014/main" val="1750186313"/>
                    </a:ext>
                  </a:extLst>
                </a:gridCol>
                <a:gridCol w="1077470">
                  <a:extLst>
                    <a:ext uri="{9D8B030D-6E8A-4147-A177-3AD203B41FA5}">
                      <a16:colId xmlns:a16="http://schemas.microsoft.com/office/drawing/2014/main" val="3133524848"/>
                    </a:ext>
                  </a:extLst>
                </a:gridCol>
                <a:gridCol w="1289785">
                  <a:extLst>
                    <a:ext uri="{9D8B030D-6E8A-4147-A177-3AD203B41FA5}">
                      <a16:colId xmlns:a16="http://schemas.microsoft.com/office/drawing/2014/main" val="178568415"/>
                    </a:ext>
                  </a:extLst>
                </a:gridCol>
                <a:gridCol w="885523">
                  <a:extLst>
                    <a:ext uri="{9D8B030D-6E8A-4147-A177-3AD203B41FA5}">
                      <a16:colId xmlns:a16="http://schemas.microsoft.com/office/drawing/2014/main" val="1810680838"/>
                    </a:ext>
                  </a:extLst>
                </a:gridCol>
              </a:tblGrid>
              <a:tr h="666164">
                <a:tc>
                  <a:txBody>
                    <a:bodyPr/>
                    <a:lstStyle/>
                    <a:p>
                      <a:r>
                        <a:rPr lang="en-US" sz="1400" dirty="0"/>
                        <a:t>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Demand (acre-feet)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Est. Capital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Operations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Annual Cost/AF</a:t>
                      </a:r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9896911"/>
                  </a:ext>
                </a:extLst>
              </a:tr>
              <a:tr h="446747"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Marin Regional </a:t>
                      </a:r>
                      <a:r>
                        <a:rPr lang="en-US" sz="1400" dirty="0" smtClean="0"/>
                        <a:t>IPR </a:t>
                      </a:r>
                    </a:p>
                    <a:p>
                      <a:r>
                        <a:rPr lang="en-US" sz="1200" dirty="0" smtClean="0"/>
                        <a:t>(Surf. </a:t>
                      </a:r>
                      <a:r>
                        <a:rPr lang="en-US" sz="1200" dirty="0"/>
                        <a:t>Water Augmentation)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7,840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$4</a:t>
                      </a:r>
                      <a:r>
                        <a:rPr lang="en-US" sz="1400" u="none" strike="noStrike" dirty="0" smtClean="0">
                          <a:effectLst/>
                        </a:rPr>
                        <a:t>52.0 </a:t>
                      </a:r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Continuous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$4,504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665780"/>
                  </a:ext>
                </a:extLst>
              </a:tr>
              <a:tr h="369738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Intermittent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$13,512*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868702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59585" y="5947469"/>
            <a:ext cx="64756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* Cost($)/AF assumes continuous operations. Cost/AF likely to increase 3x if operated intermittently.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1207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880" y="145783"/>
            <a:ext cx="10515600" cy="974043"/>
          </a:xfrm>
        </p:spPr>
        <p:txBody>
          <a:bodyPr/>
          <a:lstStyle/>
          <a:p>
            <a:r>
              <a:rPr lang="en-US" dirty="0"/>
              <a:t>Overview: </a:t>
            </a:r>
            <a:r>
              <a:rPr lang="en-US" b="0" dirty="0"/>
              <a:t>Direct Potable Reuse (DPR)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859" y="1119826"/>
            <a:ext cx="5535135" cy="46300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Planned introduction of purified (recycled) water either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u="sng" dirty="0"/>
              <a:t>Raw water augmentation</a:t>
            </a:r>
            <a:r>
              <a:rPr lang="en-US" dirty="0"/>
              <a:t>: into a raw water supply immediately upstream of a water treatment plant</a:t>
            </a:r>
          </a:p>
          <a:p>
            <a:pPr marL="0" indent="0">
              <a:buNone/>
            </a:pPr>
            <a:r>
              <a:rPr lang="en-US" b="1" dirty="0"/>
              <a:t>	OR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b="1" u="sng" dirty="0"/>
              <a:t>Treated water Augmentation: </a:t>
            </a:r>
            <a:r>
              <a:rPr lang="en-US" dirty="0"/>
              <a:t>directly into a public water system </a:t>
            </a:r>
          </a:p>
          <a:p>
            <a:pPr marL="0" indent="0">
              <a:buNone/>
            </a:pPr>
            <a:r>
              <a:rPr lang="en-US" b="1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8FC27-05E0-D1A8-0E30-15C9ADAF6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41"/>
          <a:stretch/>
        </p:blipFill>
        <p:spPr>
          <a:xfrm>
            <a:off x="6226973" y="2470673"/>
            <a:ext cx="5716763" cy="244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7A635-0052-47DF-B0F2-3CF91BC76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7" y="985838"/>
            <a:ext cx="6234977" cy="5505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MMWD-CMSA TWA (DPR) Project                 </a:t>
            </a:r>
          </a:p>
          <a:p>
            <a:r>
              <a:rPr lang="en-US" sz="1800" dirty="0"/>
              <a:t>Advanced Water Purification Facility at CMSA, only treat CMSA effluent, connection to exiting distribution (treated water augmentation) up to 4 </a:t>
            </a:r>
            <a:r>
              <a:rPr lang="en-US" sz="1800" dirty="0" err="1"/>
              <a:t>mgd</a:t>
            </a:r>
            <a:endParaRPr lang="en-US" sz="1800" dirty="0"/>
          </a:p>
          <a:p>
            <a:r>
              <a:rPr lang="en-US" sz="1800" dirty="0"/>
              <a:t>Targeted to meet </a:t>
            </a:r>
            <a:r>
              <a:rPr lang="en-US" sz="1800" u="sng" dirty="0"/>
              <a:t>DRAFT</a:t>
            </a:r>
            <a:r>
              <a:rPr lang="en-US" sz="1800" dirty="0"/>
              <a:t> DPR treatment requirements</a:t>
            </a:r>
          </a:p>
          <a:p>
            <a:r>
              <a:rPr lang="en-US" sz="1800" dirty="0"/>
              <a:t>Treatment Trains include:</a:t>
            </a:r>
          </a:p>
          <a:p>
            <a:pPr lvl="1"/>
            <a:r>
              <a:rPr lang="en-US" sz="1800" dirty="0"/>
              <a:t>Ozone (O3)</a:t>
            </a:r>
          </a:p>
          <a:p>
            <a:pPr lvl="1"/>
            <a:r>
              <a:rPr lang="en-US" sz="1800" dirty="0"/>
              <a:t>Biological active carbon (BAC)</a:t>
            </a:r>
          </a:p>
          <a:p>
            <a:pPr lvl="1"/>
            <a:r>
              <a:rPr lang="en-US" sz="1800" dirty="0"/>
              <a:t>Ultrafiltration (UF)</a:t>
            </a:r>
          </a:p>
          <a:p>
            <a:pPr lvl="1"/>
            <a:r>
              <a:rPr lang="en-US" sz="1800" dirty="0"/>
              <a:t>Reverse Osmosis (RO)</a:t>
            </a:r>
          </a:p>
          <a:p>
            <a:pPr lvl="1"/>
            <a:r>
              <a:rPr lang="en-US" sz="1800" dirty="0"/>
              <a:t>Ultraviolet light advanced oxidation process </a:t>
            </a:r>
            <a:r>
              <a:rPr lang="en-US" sz="1800" dirty="0" smtClean="0"/>
              <a:t>                        (</a:t>
            </a:r>
            <a:r>
              <a:rPr lang="en-US" sz="1800" dirty="0"/>
              <a:t>UV AOP) using free chlorine</a:t>
            </a:r>
          </a:p>
          <a:p>
            <a:pPr lvl="1"/>
            <a:r>
              <a:rPr lang="en-US" sz="1800" dirty="0"/>
              <a:t>Free chlorination</a:t>
            </a:r>
          </a:p>
          <a:p>
            <a:pPr lvl="1"/>
            <a:r>
              <a:rPr lang="en-US" sz="1800" dirty="0"/>
              <a:t>Additional UV disinfection</a:t>
            </a:r>
          </a:p>
          <a:p>
            <a:pPr lvl="1"/>
            <a:r>
              <a:rPr lang="en-US" sz="1800" dirty="0"/>
              <a:t>Stabilization and </a:t>
            </a:r>
            <a:r>
              <a:rPr lang="en-US" sz="1800" dirty="0" err="1"/>
              <a:t>chloramination</a:t>
            </a:r>
            <a:r>
              <a:rPr lang="en-US" sz="1800" dirty="0"/>
              <a:t> for                     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1362F-C353-4446-9B04-0FCE974A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17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0D5DCF9-44B0-4ED6-B28C-D6595341D9ED}"/>
              </a:ext>
            </a:extLst>
          </p:cNvPr>
          <p:cNvSpPr txBox="1">
            <a:spLocks/>
          </p:cNvSpPr>
          <p:nvPr/>
        </p:nvSpPr>
        <p:spPr>
          <a:xfrm>
            <a:off x="9098972" y="3820907"/>
            <a:ext cx="3057524" cy="28679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22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2pPr>
            <a:lvl3pPr marL="81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18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4pPr>
            <a:lvl5pPr marL="135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Jacobs Chronos" panose="010B0603030503030204" pitchFamily="34" charset="0"/>
                <a:ea typeface="+mn-ea"/>
                <a:cs typeface="Jacobs Chronos" panose="010B0603030503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200" b="0" i="1">
                <a:solidFill>
                  <a:schemeClr val="bg1"/>
                </a:solidFill>
              </a:rPr>
              <a:t>From  Water Resources Plan 2040 (2017)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722943-DD6C-4FF5-9A1C-6518E78D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342" y="823588"/>
            <a:ext cx="5015124" cy="35343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CAA581-837D-2EA1-D076-1108A07DDB4F}"/>
              </a:ext>
            </a:extLst>
          </p:cNvPr>
          <p:cNvSpPr txBox="1">
            <a:spLocks/>
          </p:cNvSpPr>
          <p:nvPr/>
        </p:nvSpPr>
        <p:spPr>
          <a:xfrm>
            <a:off x="275920" y="333151"/>
            <a:ext cx="11880575" cy="807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872B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603375" indent="-1603375"/>
            <a:r>
              <a:rPr lang="en-US" sz="3600" dirty="0"/>
              <a:t>Conceptual Project in Marin: </a:t>
            </a:r>
            <a:r>
              <a:rPr lang="en-US" sz="3200" b="0" dirty="0"/>
              <a:t>Treated Water Augmentation (DPR)	</a:t>
            </a:r>
            <a:r>
              <a:rPr lang="en-US" sz="3600" b="0" dirty="0"/>
              <a:t>			</a:t>
            </a: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E887BDFE-F9A4-B0AC-FE8B-1AFE3E5860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826817"/>
              </p:ext>
            </p:extLst>
          </p:nvPr>
        </p:nvGraphicFramePr>
        <p:xfrm>
          <a:off x="5882575" y="4440580"/>
          <a:ext cx="6027891" cy="1582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94">
                  <a:extLst>
                    <a:ext uri="{9D8B030D-6E8A-4147-A177-3AD203B41FA5}">
                      <a16:colId xmlns:a16="http://schemas.microsoft.com/office/drawing/2014/main" val="210757246"/>
                    </a:ext>
                  </a:extLst>
                </a:gridCol>
                <a:gridCol w="827773">
                  <a:extLst>
                    <a:ext uri="{9D8B030D-6E8A-4147-A177-3AD203B41FA5}">
                      <a16:colId xmlns:a16="http://schemas.microsoft.com/office/drawing/2014/main" val="17501863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3133524848"/>
                    </a:ext>
                  </a:extLst>
                </a:gridCol>
                <a:gridCol w="1145406">
                  <a:extLst>
                    <a:ext uri="{9D8B030D-6E8A-4147-A177-3AD203B41FA5}">
                      <a16:colId xmlns:a16="http://schemas.microsoft.com/office/drawing/2014/main" val="178568415"/>
                    </a:ext>
                  </a:extLst>
                </a:gridCol>
                <a:gridCol w="899165">
                  <a:extLst>
                    <a:ext uri="{9D8B030D-6E8A-4147-A177-3AD203B41FA5}">
                      <a16:colId xmlns:a16="http://schemas.microsoft.com/office/drawing/2014/main" val="1810680838"/>
                    </a:ext>
                  </a:extLst>
                </a:gridCol>
              </a:tblGrid>
              <a:tr h="696394">
                <a:tc>
                  <a:txBody>
                    <a:bodyPr/>
                    <a:lstStyle/>
                    <a:p>
                      <a:r>
                        <a:rPr lang="en-US" sz="1400" dirty="0"/>
                        <a:t>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Demand (acre-feet)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Est. Capital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Operations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Annual Cost/AF</a:t>
                      </a:r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9896911"/>
                  </a:ext>
                </a:extLst>
              </a:tr>
              <a:tr h="425295"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MMWD-CMSA DPR</a:t>
                      </a:r>
                    </a:p>
                    <a:p>
                      <a:r>
                        <a:rPr lang="en-US" sz="1200" dirty="0" smtClean="0"/>
                        <a:t>(Treated </a:t>
                      </a:r>
                      <a:r>
                        <a:rPr lang="en-US" sz="1200" dirty="0"/>
                        <a:t>Water Augmentation)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4,480</a:t>
                      </a:r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u="none" strike="noStrike" dirty="0" smtClean="0">
                          <a:effectLst/>
                        </a:rPr>
                        <a:t>124.4 </a:t>
                      </a:r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Continuous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$3,562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665780"/>
                  </a:ext>
                </a:extLst>
              </a:tr>
              <a:tr h="425295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Intermittent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$10,686*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868702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826279" y="6046078"/>
            <a:ext cx="64756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* Cost($)/AF assumes continuous operations. Cost/AF likely to increase 3x if operated intermittently.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2565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Considerations: </a:t>
            </a:r>
            <a:r>
              <a:rPr lang="en-US" b="0" dirty="0"/>
              <a:t>Direct Potable Reuse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19417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Public acceptance – No implementation of treated water augmentation in the US</a:t>
            </a:r>
          </a:p>
          <a:p>
            <a:r>
              <a:rPr lang="en-US" dirty="0" smtClean="0"/>
              <a:t>Regulations </a:t>
            </a:r>
            <a:r>
              <a:rPr lang="en-US" dirty="0"/>
              <a:t>are still under review – earliest effective date is </a:t>
            </a:r>
            <a:r>
              <a:rPr lang="en-US" dirty="0" smtClean="0"/>
              <a:t>mid-2024, subject to refinement over time</a:t>
            </a:r>
            <a:endParaRPr lang="en-US" dirty="0"/>
          </a:p>
          <a:p>
            <a:r>
              <a:rPr lang="en-US" dirty="0"/>
              <a:t>Constituents of concern</a:t>
            </a:r>
          </a:p>
          <a:p>
            <a:pPr lvl="1"/>
            <a:r>
              <a:rPr lang="en-US" dirty="0"/>
              <a:t>Trace contaminants – pharmaceuticals, PFAS, personal care products, other trace organics; </a:t>
            </a:r>
          </a:p>
          <a:p>
            <a:pPr lvl="1"/>
            <a:r>
              <a:rPr lang="en-US" dirty="0"/>
              <a:t>Concentrate management – RO concentrate discharged to Bay </a:t>
            </a:r>
          </a:p>
          <a:p>
            <a:r>
              <a:rPr lang="en-US" dirty="0" smtClean="0"/>
              <a:t>Introduces different water sources for different parts of service area</a:t>
            </a:r>
          </a:p>
          <a:p>
            <a:r>
              <a:rPr lang="en-US" dirty="0" smtClean="0"/>
              <a:t>Not </a:t>
            </a:r>
            <a:r>
              <a:rPr lang="en-US" dirty="0"/>
              <a:t>designed to </a:t>
            </a:r>
            <a:r>
              <a:rPr lang="en-US" dirty="0" smtClean="0"/>
              <a:t>be intermittently </a:t>
            </a:r>
            <a:r>
              <a:rPr lang="en-US" dirty="0"/>
              <a:t>operated 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0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  <a:r>
              <a:rPr lang="en-US" dirty="0" smtClean="0"/>
              <a:t>and Next Steps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Expansion of (purple pipe) recycled water in District service area is possible but </a:t>
            </a:r>
            <a:r>
              <a:rPr lang="en-US" dirty="0" smtClean="0"/>
              <a:t>capital intensive</a:t>
            </a:r>
            <a:endParaRPr lang="en-US" dirty="0"/>
          </a:p>
          <a:p>
            <a:pPr lvl="1"/>
            <a:r>
              <a:rPr lang="en-US" dirty="0"/>
              <a:t>Pursue grant opportunities to help fund recycled water projects </a:t>
            </a:r>
          </a:p>
          <a:p>
            <a:r>
              <a:rPr lang="en-US" dirty="0"/>
              <a:t>Monitor </a:t>
            </a:r>
            <a:r>
              <a:rPr lang="en-US" dirty="0" smtClean="0"/>
              <a:t>industry regulations, </a:t>
            </a:r>
            <a:r>
              <a:rPr lang="en-US" dirty="0"/>
              <a:t>trends and technological advances such as DPR </a:t>
            </a:r>
          </a:p>
          <a:p>
            <a:r>
              <a:rPr lang="en-US" dirty="0"/>
              <a:t>Consider multi-benefit opportunities with sewage agencies as SF Bay nutrient regulations move forward </a:t>
            </a:r>
          </a:p>
          <a:p>
            <a:pPr lvl="1"/>
            <a:r>
              <a:rPr lang="en-US" dirty="0"/>
              <a:t>Irrigation with recycled water ideal for nutrient removal (vs IPR and DPR which concentrate nutrients) </a:t>
            </a:r>
          </a:p>
          <a:p>
            <a:r>
              <a:rPr lang="en-US" dirty="0"/>
              <a:t>Continue to </a:t>
            </a:r>
            <a:r>
              <a:rPr lang="en-US" dirty="0" smtClean="0"/>
              <a:t>evaluate and prioritize </a:t>
            </a:r>
            <a:r>
              <a:rPr lang="en-US" dirty="0"/>
              <a:t>reuse opportunities as a component of overall Water Supply Roadmap implementation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1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Overview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786035"/>
          </a:xfrm>
        </p:spPr>
        <p:txBody>
          <a:bodyPr/>
          <a:lstStyle/>
          <a:p>
            <a:r>
              <a:rPr lang="en-US" dirty="0"/>
              <a:t>Marin Water and Water Supply Conditions</a:t>
            </a:r>
          </a:p>
          <a:p>
            <a:r>
              <a:rPr lang="en-US" dirty="0"/>
              <a:t>Strategic Water Supply Assessment</a:t>
            </a:r>
          </a:p>
          <a:p>
            <a:r>
              <a:rPr lang="en-US" dirty="0"/>
              <a:t>Current Recycled Water System and Future Opportunities</a:t>
            </a:r>
          </a:p>
          <a:p>
            <a:r>
              <a:rPr lang="en-US" dirty="0" smtClean="0"/>
              <a:t>Q&amp;A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02FDB-4A91-F046-B570-08FF9F5EA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24" y="183183"/>
            <a:ext cx="10515600" cy="1325563"/>
          </a:xfrm>
        </p:spPr>
        <p:txBody>
          <a:bodyPr/>
          <a:lstStyle/>
          <a:p>
            <a:r>
              <a:rPr lang="en-US" dirty="0"/>
              <a:t>Marin Water Overview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1661" y="1775748"/>
            <a:ext cx="479314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California’s oldest municipal water district (Chartered in 1912)</a:t>
            </a:r>
          </a:p>
          <a:p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Marin County’s largest drinking water provider, serving more than 191,000 people in central and southern Marin</a:t>
            </a:r>
          </a:p>
          <a:p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Protecting and preserving 22,000 acres of watershed land on Mt. Tamalpais </a:t>
            </a:r>
          </a:p>
          <a:p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6590" y="1508746"/>
            <a:ext cx="6152021" cy="4350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06535" y="6581001"/>
            <a:ext cx="1112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Lato"/>
              </a:rPr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8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3311"/>
          </a:xfrm>
        </p:spPr>
        <p:txBody>
          <a:bodyPr/>
          <a:lstStyle/>
          <a:p>
            <a:r>
              <a:rPr lang="en-US" dirty="0"/>
              <a:t>Water Supply Conditions: </a:t>
            </a:r>
            <a:r>
              <a:rPr lang="en-US" b="0" dirty="0"/>
              <a:t>2020-2021 Drought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625252"/>
              </p:ext>
            </p:extLst>
          </p:nvPr>
        </p:nvGraphicFramePr>
        <p:xfrm>
          <a:off x="5294217" y="1494805"/>
          <a:ext cx="6897783" cy="477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ontent Placeholder 2"/>
          <p:cNvSpPr txBox="1">
            <a:spLocks/>
          </p:cNvSpPr>
          <p:nvPr/>
        </p:nvSpPr>
        <p:spPr>
          <a:xfrm>
            <a:off x="838200" y="1930393"/>
            <a:ext cx="4456017" cy="3994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Severe drought conditions over the water years 2020 and 2021</a:t>
            </a:r>
          </a:p>
          <a:p>
            <a:r>
              <a:rPr lang="en-US" sz="2400" dirty="0"/>
              <a:t>Reservoir levels dropped historically low</a:t>
            </a:r>
          </a:p>
          <a:p>
            <a:r>
              <a:rPr lang="en-US" sz="2400" dirty="0"/>
              <a:t>MMWD shifted resources to planning for an emergency water </a:t>
            </a:r>
            <a:r>
              <a:rPr lang="en-US" sz="2400" dirty="0" smtClean="0"/>
              <a:t>supply – pipe across Richmond Bridge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325832" y="1487962"/>
            <a:ext cx="345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Fall 2021 Reservoir Projections</a:t>
            </a:r>
          </a:p>
        </p:txBody>
      </p:sp>
    </p:spTree>
    <p:extLst>
      <p:ext uri="{BB962C8B-B14F-4D97-AF65-F5344CB8AC3E}">
        <p14:creationId xmlns:p14="http://schemas.microsoft.com/office/powerpoint/2010/main" val="7399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008" y="1623781"/>
            <a:ext cx="4932512" cy="4219918"/>
          </a:xfrm>
        </p:spPr>
        <p:txBody>
          <a:bodyPr/>
          <a:lstStyle/>
          <a:p>
            <a:r>
              <a:rPr lang="en-US" sz="2200" dirty="0"/>
              <a:t>Exceedingly high rainfall totals in October &amp; December 2021</a:t>
            </a:r>
          </a:p>
          <a:p>
            <a:r>
              <a:rPr lang="en-US" sz="2200" dirty="0"/>
              <a:t>Storage levels improved drastically in 3 month period:</a:t>
            </a:r>
          </a:p>
          <a:p>
            <a:pPr marL="690562" indent="-457200">
              <a:spcBef>
                <a:spcPts val="600"/>
              </a:spcBef>
            </a:pPr>
            <a:r>
              <a:rPr lang="en-US" sz="2200" dirty="0"/>
              <a:t>February 2022 storage levels were 106% of historical average</a:t>
            </a:r>
          </a:p>
          <a:p>
            <a:pPr marL="690562" indent="-457200">
              <a:spcBef>
                <a:spcPts val="600"/>
              </a:spcBef>
            </a:pPr>
            <a:r>
              <a:rPr lang="en-US" sz="2200" dirty="0"/>
              <a:t>Resulted in approx. 2 year supply in the local reservoirs</a:t>
            </a:r>
          </a:p>
          <a:p>
            <a:pPr marL="285750" indent="-276225">
              <a:spcBef>
                <a:spcPts val="600"/>
              </a:spcBef>
            </a:pPr>
            <a:r>
              <a:rPr lang="en-US" sz="2200" b="1" dirty="0"/>
              <a:t>Transitioned to developing Water Supply Roadmap through Strategic Water Supply Assessment process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256394"/>
              </p:ext>
            </p:extLst>
          </p:nvPr>
        </p:nvGraphicFramePr>
        <p:xfrm>
          <a:off x="5656520" y="1761571"/>
          <a:ext cx="6233752" cy="4167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3103" y="84052"/>
            <a:ext cx="10515600" cy="1325563"/>
          </a:xfrm>
        </p:spPr>
        <p:txBody>
          <a:bodyPr/>
          <a:lstStyle/>
          <a:p>
            <a:r>
              <a:rPr lang="en-US" dirty="0"/>
              <a:t>Water Supply Conditions: </a:t>
            </a:r>
            <a:r>
              <a:rPr lang="en-US" b="0" dirty="0"/>
              <a:t>2020-2021 Drought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5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3AC36-76C3-4AAE-9EB4-619ADD57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07390" cy="1325563"/>
          </a:xfrm>
        </p:spPr>
        <p:txBody>
          <a:bodyPr/>
          <a:lstStyle/>
          <a:p>
            <a:r>
              <a:rPr lang="en-US" dirty="0"/>
              <a:t>Water Supply Assessment Process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55356D92-9ED2-41B3-AFCE-FB3E44754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570402" cy="447992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Considered </a:t>
            </a:r>
            <a:r>
              <a:rPr lang="en-US" dirty="0"/>
              <a:t>a broad range of water management alternatives</a:t>
            </a:r>
          </a:p>
          <a:p>
            <a:r>
              <a:rPr lang="en-US" dirty="0" smtClean="0"/>
              <a:t>Identified </a:t>
            </a:r>
            <a:r>
              <a:rPr lang="en-US" dirty="0"/>
              <a:t>most promising alternatives</a:t>
            </a:r>
          </a:p>
          <a:p>
            <a:r>
              <a:rPr lang="en-US" dirty="0" smtClean="0"/>
              <a:t>Evaluated </a:t>
            </a:r>
            <a:r>
              <a:rPr lang="en-US" dirty="0"/>
              <a:t>alternatives for performance and other economic, environmental, and social criteria</a:t>
            </a:r>
          </a:p>
          <a:p>
            <a:r>
              <a:rPr lang="en-US" dirty="0" smtClean="0"/>
              <a:t>Explored </a:t>
            </a:r>
            <a:r>
              <a:rPr lang="en-US" dirty="0"/>
              <a:t>strategic combinations of alternatives</a:t>
            </a:r>
          </a:p>
          <a:p>
            <a:r>
              <a:rPr lang="en-US" dirty="0" smtClean="0"/>
              <a:t>Developed </a:t>
            </a:r>
            <a:r>
              <a:rPr lang="en-US" dirty="0"/>
              <a:t>roadmap with specific project, pathways, and triggers to achieve resilient and sustainable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431C2-69A3-4336-9A6F-87C583CB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6</a:t>
            </a:fld>
            <a:endParaRPr lang="en-US"/>
          </a:p>
        </p:txBody>
      </p:sp>
      <p:sp>
        <p:nvSpPr>
          <p:cNvPr id="5" name="Down Arrow 21">
            <a:extLst>
              <a:ext uri="{FF2B5EF4-FFF2-40B4-BE49-F238E27FC236}">
                <a16:creationId xmlns:a16="http://schemas.microsoft.com/office/drawing/2014/main" id="{34C75DFD-FFA9-4124-8732-C81123B50DCD}"/>
              </a:ext>
            </a:extLst>
          </p:cNvPr>
          <p:cNvSpPr/>
          <p:nvPr/>
        </p:nvSpPr>
        <p:spPr>
          <a:xfrm>
            <a:off x="8795222" y="3032630"/>
            <a:ext cx="708211" cy="582706"/>
          </a:xfrm>
          <a:prstGeom prst="downArrow">
            <a:avLst/>
          </a:prstGeom>
          <a:solidFill>
            <a:srgbClr val="0070C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 4">
            <a:extLst>
              <a:ext uri="{FF2B5EF4-FFF2-40B4-BE49-F238E27FC236}">
                <a16:creationId xmlns:a16="http://schemas.microsoft.com/office/drawing/2014/main" id="{6309FDC7-F6F2-4DA2-A526-6D881CC4F129}"/>
              </a:ext>
            </a:extLst>
          </p:cNvPr>
          <p:cNvSpPr/>
          <p:nvPr/>
        </p:nvSpPr>
        <p:spPr>
          <a:xfrm>
            <a:off x="8324886" y="1944553"/>
            <a:ext cx="1639917" cy="1311933"/>
          </a:xfrm>
          <a:prstGeom prst="funnel">
            <a:avLst/>
          </a:prstGeom>
          <a:solidFill>
            <a:srgbClr val="0A5390">
              <a:alpha val="50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AED035-F800-479F-BDDB-DD718EEF89EC}"/>
              </a:ext>
            </a:extLst>
          </p:cNvPr>
          <p:cNvSpPr/>
          <p:nvPr/>
        </p:nvSpPr>
        <p:spPr>
          <a:xfrm>
            <a:off x="6885794" y="353556"/>
            <a:ext cx="1828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Increase Supply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7D23B0-5502-4754-9F12-DB590E772BF0}"/>
              </a:ext>
            </a:extLst>
          </p:cNvPr>
          <p:cNvSpPr/>
          <p:nvPr/>
        </p:nvSpPr>
        <p:spPr>
          <a:xfrm>
            <a:off x="9479686" y="362045"/>
            <a:ext cx="1555867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Manage Demand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A9BEA3-E564-47D7-9A7E-B34AF657583D}"/>
              </a:ext>
            </a:extLst>
          </p:cNvPr>
          <p:cNvSpPr/>
          <p:nvPr/>
        </p:nvSpPr>
        <p:spPr>
          <a:xfrm>
            <a:off x="6885794" y="1379990"/>
            <a:ext cx="1639917" cy="409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Modify Operations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1E3DC7-9CE4-43F9-8295-01F489DEFC2E}"/>
              </a:ext>
            </a:extLst>
          </p:cNvPr>
          <p:cNvSpPr/>
          <p:nvPr/>
        </p:nvSpPr>
        <p:spPr>
          <a:xfrm>
            <a:off x="9802938" y="1474108"/>
            <a:ext cx="1704517" cy="227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Policy &amp; Governance</a:t>
            </a:r>
          </a:p>
        </p:txBody>
      </p:sp>
      <p:pic>
        <p:nvPicPr>
          <p:cNvPr id="11" name="Picture 1" descr="FF00E00C-F2F9-4E46-9CBB-A85398F5E60A@domain">
            <a:extLst>
              <a:ext uri="{FF2B5EF4-FFF2-40B4-BE49-F238E27FC236}">
                <a16:creationId xmlns:a16="http://schemas.microsoft.com/office/drawing/2014/main" id="{FE8C2FCD-03D0-4B1B-8D67-EE354AF2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639940" y="679097"/>
            <a:ext cx="914400" cy="607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soccer.jpg">
            <a:extLst>
              <a:ext uri="{FF2B5EF4-FFF2-40B4-BE49-F238E27FC236}">
                <a16:creationId xmlns:a16="http://schemas.microsoft.com/office/drawing/2014/main" id="{228CBEC2-E72D-4758-8A37-6B03DC00AF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645185" y="694357"/>
            <a:ext cx="1057275" cy="754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20">
            <a:extLst>
              <a:ext uri="{FF2B5EF4-FFF2-40B4-BE49-F238E27FC236}">
                <a16:creationId xmlns:a16="http://schemas.microsoft.com/office/drawing/2014/main" id="{743EA137-3810-46CF-AA71-60294589446A}"/>
              </a:ext>
            </a:extLst>
          </p:cNvPr>
          <p:cNvGrpSpPr>
            <a:grpSpLocks noChangeAspect="1"/>
          </p:cNvGrpSpPr>
          <p:nvPr/>
        </p:nvGrpSpPr>
        <p:grpSpPr>
          <a:xfrm>
            <a:off x="9745567" y="3382047"/>
            <a:ext cx="1694263" cy="1522674"/>
            <a:chOff x="0" y="1981202"/>
            <a:chExt cx="3733804" cy="335280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4A02F38-7D99-4362-A7AB-954A61EE2D45}"/>
                </a:ext>
              </a:extLst>
            </p:cNvPr>
            <p:cNvSpPr/>
            <p:nvPr/>
          </p:nvSpPr>
          <p:spPr>
            <a:xfrm>
              <a:off x="0" y="1981202"/>
              <a:ext cx="3733804" cy="33528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BA4BE5-1B91-4953-8F66-F8DC778CAC92}"/>
                </a:ext>
              </a:extLst>
            </p:cNvPr>
            <p:cNvSpPr/>
            <p:nvPr/>
          </p:nvSpPr>
          <p:spPr>
            <a:xfrm>
              <a:off x="147387" y="2710072"/>
              <a:ext cx="2309064" cy="2089428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451E5BE-5CAB-41EF-B1A0-E75235AF0E43}"/>
                </a:ext>
              </a:extLst>
            </p:cNvPr>
            <p:cNvSpPr/>
            <p:nvPr/>
          </p:nvSpPr>
          <p:spPr>
            <a:xfrm>
              <a:off x="1277355" y="2758663"/>
              <a:ext cx="2309064" cy="2040836"/>
            </a:xfrm>
            <a:prstGeom prst="ellipse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27">
              <a:extLst>
                <a:ext uri="{FF2B5EF4-FFF2-40B4-BE49-F238E27FC236}">
                  <a16:creationId xmlns:a16="http://schemas.microsoft.com/office/drawing/2014/main" id="{DCCE604A-4023-4EB3-B7C5-C8F20BF991EB}"/>
                </a:ext>
              </a:extLst>
            </p:cNvPr>
            <p:cNvSpPr/>
            <p:nvPr/>
          </p:nvSpPr>
          <p:spPr>
            <a:xfrm>
              <a:off x="1277355" y="2272751"/>
              <a:ext cx="1129968" cy="340140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</a:t>
              </a:r>
            </a:p>
          </p:txBody>
        </p:sp>
        <p:sp>
          <p:nvSpPr>
            <p:cNvPr id="21" name="Rounded Rectangle 28">
              <a:extLst>
                <a:ext uri="{FF2B5EF4-FFF2-40B4-BE49-F238E27FC236}">
                  <a16:creationId xmlns:a16="http://schemas.microsoft.com/office/drawing/2014/main" id="{7B6AEAC0-4B25-4BD7-A79C-5EBBCF20CA26}"/>
                </a:ext>
              </a:extLst>
            </p:cNvPr>
            <p:cNvSpPr/>
            <p:nvPr/>
          </p:nvSpPr>
          <p:spPr>
            <a:xfrm>
              <a:off x="294774" y="3341760"/>
              <a:ext cx="884322" cy="437323"/>
            </a:xfrm>
            <a:prstGeom prst="roundRect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</a:t>
              </a:r>
            </a:p>
          </p:txBody>
        </p:sp>
        <p:sp>
          <p:nvSpPr>
            <p:cNvPr id="22" name="Rounded Rectangle 29">
              <a:extLst>
                <a:ext uri="{FF2B5EF4-FFF2-40B4-BE49-F238E27FC236}">
                  <a16:creationId xmlns:a16="http://schemas.microsoft.com/office/drawing/2014/main" id="{21A504D5-6D11-4CF9-8ADF-71072F6163D5}"/>
                </a:ext>
              </a:extLst>
            </p:cNvPr>
            <p:cNvSpPr/>
            <p:nvPr/>
          </p:nvSpPr>
          <p:spPr>
            <a:xfrm>
              <a:off x="2603837" y="3341760"/>
              <a:ext cx="835193" cy="388731"/>
            </a:xfrm>
            <a:prstGeom prst="roundRect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</a:t>
              </a:r>
            </a:p>
          </p:txBody>
        </p:sp>
        <p:sp>
          <p:nvSpPr>
            <p:cNvPr id="23" name="Rounded Rectangle 30">
              <a:extLst>
                <a:ext uri="{FF2B5EF4-FFF2-40B4-BE49-F238E27FC236}">
                  <a16:creationId xmlns:a16="http://schemas.microsoft.com/office/drawing/2014/main" id="{7DD78C61-0920-43D5-996C-1C6D3DA9ECD6}"/>
                </a:ext>
              </a:extLst>
            </p:cNvPr>
            <p:cNvSpPr/>
            <p:nvPr/>
          </p:nvSpPr>
          <p:spPr>
            <a:xfrm>
              <a:off x="1326484" y="3536126"/>
              <a:ext cx="1031709" cy="388731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67EBB63-E035-4377-9683-6E8F990BA029}"/>
                </a:ext>
              </a:extLst>
            </p:cNvPr>
            <p:cNvSpPr/>
            <p:nvPr/>
          </p:nvSpPr>
          <p:spPr>
            <a:xfrm>
              <a:off x="98258" y="2126976"/>
              <a:ext cx="3537288" cy="3109846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174B3FC-5847-46C7-B445-046840F07EC1}"/>
              </a:ext>
            </a:extLst>
          </p:cNvPr>
          <p:cNvSpPr/>
          <p:nvPr/>
        </p:nvSpPr>
        <p:spPr>
          <a:xfrm>
            <a:off x="5978085" y="2719769"/>
            <a:ext cx="2575092" cy="581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Performance and Economic, Environmental, Social Attributes of Options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8F391D-019F-42FC-A4AF-19AD4AA4524C}"/>
              </a:ext>
            </a:extLst>
          </p:cNvPr>
          <p:cNvSpPr/>
          <p:nvPr/>
        </p:nvSpPr>
        <p:spPr>
          <a:xfrm>
            <a:off x="9552732" y="2737700"/>
            <a:ext cx="2254634" cy="581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Portfolio Development and Analysis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195F20-C761-43E1-98D3-F8ED56F32F94}"/>
              </a:ext>
            </a:extLst>
          </p:cNvPr>
          <p:cNvSpPr/>
          <p:nvPr/>
        </p:nvSpPr>
        <p:spPr>
          <a:xfrm>
            <a:off x="6984355" y="4899864"/>
            <a:ext cx="4428565" cy="581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Resilient and Sustainable Water Management Solutions</a:t>
            </a:r>
          </a:p>
        </p:txBody>
      </p:sp>
      <p:sp>
        <p:nvSpPr>
          <p:cNvPr id="30" name="Down Arrow 52">
            <a:extLst>
              <a:ext uri="{FF2B5EF4-FFF2-40B4-BE49-F238E27FC236}">
                <a16:creationId xmlns:a16="http://schemas.microsoft.com/office/drawing/2014/main" id="{E7967ECF-DF3B-44C5-B335-52E2E5309FE8}"/>
              </a:ext>
            </a:extLst>
          </p:cNvPr>
          <p:cNvSpPr/>
          <p:nvPr/>
        </p:nvSpPr>
        <p:spPr>
          <a:xfrm>
            <a:off x="8831077" y="4538745"/>
            <a:ext cx="708211" cy="582706"/>
          </a:xfrm>
          <a:prstGeom prst="downArrow">
            <a:avLst/>
          </a:prstGeom>
          <a:solidFill>
            <a:srgbClr val="0070C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71B35E4-E346-4DCF-9C0F-09CE0FE355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8085" y="3388505"/>
            <a:ext cx="2884472" cy="1374521"/>
          </a:xfrm>
          <a:prstGeom prst="rect">
            <a:avLst/>
          </a:prstGeom>
        </p:spPr>
      </p:pic>
      <p:pic>
        <p:nvPicPr>
          <p:cNvPr id="1028" name="Picture 4" descr="Nicasio Reservoir « Sparsely Sage and Timely">
            <a:extLst>
              <a:ext uri="{FF2B5EF4-FFF2-40B4-BE49-F238E27FC236}">
                <a16:creationId xmlns:a16="http://schemas.microsoft.com/office/drawing/2014/main" id="{CE4773E3-8F9E-4C76-A2D0-DDDCC3C5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2234" y="1701392"/>
            <a:ext cx="1174711" cy="718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9373CB-3808-43B9-A2F4-76AF481E68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860" y="686922"/>
            <a:ext cx="1005065" cy="753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Drought: Why doesn&amp;amp;#39;t Marin expand or build new reservoirs?">
            <a:extLst>
              <a:ext uri="{FF2B5EF4-FFF2-40B4-BE49-F238E27FC236}">
                <a16:creationId xmlns:a16="http://schemas.microsoft.com/office/drawing/2014/main" id="{0EFDCBA8-514D-4A6B-9B6D-F4AD5198C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600" y="1575925"/>
            <a:ext cx="1057275" cy="767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cycled-water project would expand reach in Marin, Napa, Sonoma counties">
            <a:extLst>
              <a:ext uri="{FF2B5EF4-FFF2-40B4-BE49-F238E27FC236}">
                <a16:creationId xmlns:a16="http://schemas.microsoft.com/office/drawing/2014/main" id="{31A5FFDF-1C39-4DA1-9BC0-ECF538EC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1847" y="1694294"/>
            <a:ext cx="1057276" cy="688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164261C-2FCE-46D3-A22F-5F0C5219B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724" y="5268864"/>
            <a:ext cx="1896340" cy="121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5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95BBABF-A2E0-4A32-7415-90B21D5E89E4}"/>
              </a:ext>
            </a:extLst>
          </p:cNvPr>
          <p:cNvCxnSpPr>
            <a:cxnSpLocks/>
          </p:cNvCxnSpPr>
          <p:nvPr/>
        </p:nvCxnSpPr>
        <p:spPr>
          <a:xfrm flipV="1">
            <a:off x="288569" y="2183024"/>
            <a:ext cx="11345232" cy="15938"/>
          </a:xfrm>
          <a:prstGeom prst="line">
            <a:avLst/>
          </a:prstGeom>
          <a:ln w="25400">
            <a:solidFill>
              <a:schemeClr val="bg2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B384BCC4-6E90-9DDE-E2C0-FE3036BCF565}"/>
              </a:ext>
            </a:extLst>
          </p:cNvPr>
          <p:cNvCxnSpPr>
            <a:cxnSpLocks/>
          </p:cNvCxnSpPr>
          <p:nvPr/>
        </p:nvCxnSpPr>
        <p:spPr>
          <a:xfrm>
            <a:off x="4167181" y="1244338"/>
            <a:ext cx="13506" cy="4003043"/>
          </a:xfrm>
          <a:prstGeom prst="line">
            <a:avLst/>
          </a:prstGeom>
          <a:ln w="25400">
            <a:solidFill>
              <a:schemeClr val="bg2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8D86D7E-D71D-2ABB-FA5E-557E8CF9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76"/>
            <a:ext cx="10515600" cy="891012"/>
          </a:xfrm>
        </p:spPr>
        <p:txBody>
          <a:bodyPr/>
          <a:lstStyle/>
          <a:p>
            <a:r>
              <a:rPr lang="en-US" dirty="0"/>
              <a:t>Roadmap for </a:t>
            </a:r>
            <a:r>
              <a:rPr lang="en-US" u="sng" dirty="0"/>
              <a:t>Integrated</a:t>
            </a:r>
            <a:r>
              <a:rPr lang="en-US" dirty="0"/>
              <a:t> Strategy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169F4F-C244-DFAA-C9F8-60F1AB28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43753A-820F-4E4C-808D-1184121AF94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1705FE-D4A3-F559-6C5A-B8A7B22506B2}"/>
              </a:ext>
            </a:extLst>
          </p:cNvPr>
          <p:cNvSpPr/>
          <p:nvPr/>
        </p:nvSpPr>
        <p:spPr>
          <a:xfrm>
            <a:off x="261337" y="4613415"/>
            <a:ext cx="2247900" cy="55399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Conservation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33643E-7C85-5CED-CEDB-21934E181E78}"/>
              </a:ext>
            </a:extLst>
          </p:cNvPr>
          <p:cNvGrpSpPr/>
          <p:nvPr/>
        </p:nvGrpSpPr>
        <p:grpSpPr>
          <a:xfrm>
            <a:off x="3902697" y="1560006"/>
            <a:ext cx="7800964" cy="307777"/>
            <a:chOff x="3451378" y="3739104"/>
            <a:chExt cx="2840066" cy="307777"/>
          </a:xfrm>
        </p:grpSpPr>
        <p:sp>
          <p:nvSpPr>
            <p:cNvPr id="33" name="Flowchart: Delay 32">
              <a:extLst>
                <a:ext uri="{FF2B5EF4-FFF2-40B4-BE49-F238E27FC236}">
                  <a16:creationId xmlns:a16="http://schemas.microsoft.com/office/drawing/2014/main" id="{E836C9DD-A263-A6D6-C8B3-C39683B3DC4E}"/>
                </a:ext>
              </a:extLst>
            </p:cNvPr>
            <p:cNvSpPr/>
            <p:nvPr/>
          </p:nvSpPr>
          <p:spPr>
            <a:xfrm>
              <a:off x="5953278" y="3754216"/>
              <a:ext cx="304800" cy="268779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lowchart: Delay 33">
              <a:extLst>
                <a:ext uri="{FF2B5EF4-FFF2-40B4-BE49-F238E27FC236}">
                  <a16:creationId xmlns:a16="http://schemas.microsoft.com/office/drawing/2014/main" id="{22C1B9B6-778A-E20C-F2A5-30B21C722248}"/>
                </a:ext>
              </a:extLst>
            </p:cNvPr>
            <p:cNvSpPr/>
            <p:nvPr/>
          </p:nvSpPr>
          <p:spPr>
            <a:xfrm rot="10800000">
              <a:off x="3451378" y="3754216"/>
              <a:ext cx="304800" cy="268779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865A674-371A-B787-CCFA-F2A6B97A7A98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3A492A2-1D02-BD12-2F1B-D1018E75BF1C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B9F9CBC-A605-1E3F-4A20-B0A983B8ADFC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03AFB3E-BCC6-C097-D407-BEF9957A3541}"/>
                </a:ext>
              </a:extLst>
            </p:cNvPr>
            <p:cNvSpPr txBox="1"/>
            <p:nvPr/>
          </p:nvSpPr>
          <p:spPr>
            <a:xfrm>
              <a:off x="3560130" y="3739104"/>
              <a:ext cx="27313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Phoenix-Bon Tempe Connection</a:t>
              </a: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2D3E845-635B-952E-38D7-DFAA1E2334CD}"/>
              </a:ext>
            </a:extLst>
          </p:cNvPr>
          <p:cNvSpPr/>
          <p:nvPr/>
        </p:nvSpPr>
        <p:spPr>
          <a:xfrm>
            <a:off x="261337" y="1232801"/>
            <a:ext cx="2247900" cy="55399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In-District Improvements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EE80E80-11CA-9990-3C1F-E9219DD38DC1}"/>
              </a:ext>
            </a:extLst>
          </p:cNvPr>
          <p:cNvSpPr/>
          <p:nvPr/>
        </p:nvSpPr>
        <p:spPr>
          <a:xfrm>
            <a:off x="261337" y="2249863"/>
            <a:ext cx="2247900" cy="55399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Sonoma-Marin Partnerships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FD955D0-FBB7-2749-3365-B523CDDDF0F2}"/>
              </a:ext>
            </a:extLst>
          </p:cNvPr>
          <p:cNvSpPr/>
          <p:nvPr/>
        </p:nvSpPr>
        <p:spPr>
          <a:xfrm>
            <a:off x="261337" y="3362917"/>
            <a:ext cx="2247900" cy="55399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Storage Enlargement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08522B6-700D-7C78-55CA-30B303896288}"/>
              </a:ext>
            </a:extLst>
          </p:cNvPr>
          <p:cNvSpPr/>
          <p:nvPr/>
        </p:nvSpPr>
        <p:spPr>
          <a:xfrm>
            <a:off x="261337" y="3948411"/>
            <a:ext cx="2247900" cy="55399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Supply Development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62452AB-DB82-1E95-4E54-912D488AF0ED}"/>
              </a:ext>
            </a:extLst>
          </p:cNvPr>
          <p:cNvGrpSpPr/>
          <p:nvPr/>
        </p:nvGrpSpPr>
        <p:grpSpPr>
          <a:xfrm>
            <a:off x="3902697" y="1244338"/>
            <a:ext cx="7696765" cy="307777"/>
            <a:chOff x="3451378" y="3742339"/>
            <a:chExt cx="2806700" cy="307777"/>
          </a:xfrm>
        </p:grpSpPr>
        <p:sp>
          <p:nvSpPr>
            <p:cNvPr id="61" name="Flowchart: Delay 60">
              <a:extLst>
                <a:ext uri="{FF2B5EF4-FFF2-40B4-BE49-F238E27FC236}">
                  <a16:creationId xmlns:a16="http://schemas.microsoft.com/office/drawing/2014/main" id="{A999AA03-0F00-0354-5C7E-A72CAD738532}"/>
                </a:ext>
              </a:extLst>
            </p:cNvPr>
            <p:cNvSpPr/>
            <p:nvPr/>
          </p:nvSpPr>
          <p:spPr>
            <a:xfrm>
              <a:off x="5953278" y="3754216"/>
              <a:ext cx="304800" cy="268779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lowchart: Delay 61">
              <a:extLst>
                <a:ext uri="{FF2B5EF4-FFF2-40B4-BE49-F238E27FC236}">
                  <a16:creationId xmlns:a16="http://schemas.microsoft.com/office/drawing/2014/main" id="{856F52E6-A94E-F15B-510D-2AF0C1EEC521}"/>
                </a:ext>
              </a:extLst>
            </p:cNvPr>
            <p:cNvSpPr/>
            <p:nvPr/>
          </p:nvSpPr>
          <p:spPr>
            <a:xfrm rot="10800000">
              <a:off x="3451378" y="3754216"/>
              <a:ext cx="304800" cy="268779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F57736E-274C-1505-4E6B-E90A64940D3A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5FF1022-2BA8-9BB1-D1F2-C28CAA6A2786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0EF89BD-7682-3436-92AC-7F6E3B2829F6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05A015C-8837-9E2D-3D77-46A14AE09111}"/>
                </a:ext>
              </a:extLst>
            </p:cNvPr>
            <p:cNvSpPr txBox="1"/>
            <p:nvPr/>
          </p:nvSpPr>
          <p:spPr>
            <a:xfrm>
              <a:off x="3570547" y="3742339"/>
              <a:ext cx="2630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Electrify Soulajule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00D4736-2A5B-A59C-81D5-4B365415DCC1}"/>
              </a:ext>
            </a:extLst>
          </p:cNvPr>
          <p:cNvGrpSpPr/>
          <p:nvPr/>
        </p:nvGrpSpPr>
        <p:grpSpPr>
          <a:xfrm>
            <a:off x="2784074" y="2270556"/>
            <a:ext cx="8850248" cy="307777"/>
            <a:chOff x="3451378" y="3740280"/>
            <a:chExt cx="2806700" cy="307777"/>
          </a:xfrm>
        </p:grpSpPr>
        <p:sp>
          <p:nvSpPr>
            <p:cNvPr id="68" name="Flowchart: Delay 67">
              <a:extLst>
                <a:ext uri="{FF2B5EF4-FFF2-40B4-BE49-F238E27FC236}">
                  <a16:creationId xmlns:a16="http://schemas.microsoft.com/office/drawing/2014/main" id="{044B71F4-7226-2450-FEC7-A048BCB5653A}"/>
                </a:ext>
              </a:extLst>
            </p:cNvPr>
            <p:cNvSpPr/>
            <p:nvPr/>
          </p:nvSpPr>
          <p:spPr>
            <a:xfrm>
              <a:off x="5953278" y="3754216"/>
              <a:ext cx="304800" cy="268779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lowchart: Delay 68">
              <a:extLst>
                <a:ext uri="{FF2B5EF4-FFF2-40B4-BE49-F238E27FC236}">
                  <a16:creationId xmlns:a16="http://schemas.microsoft.com/office/drawing/2014/main" id="{4E8BAC10-B2F4-5BBA-D1DE-77E53B60E693}"/>
                </a:ext>
              </a:extLst>
            </p:cNvPr>
            <p:cNvSpPr/>
            <p:nvPr/>
          </p:nvSpPr>
          <p:spPr>
            <a:xfrm rot="10800000">
              <a:off x="3451378" y="3754216"/>
              <a:ext cx="304800" cy="268779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FAC76D4-FA18-0427-8D8E-FA5AEC28C4CF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967F064-5AD6-B2CF-1148-7725B5DEF520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7E0EBDE-6EF1-B67A-2D93-608A4C96079F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5733187-C3CE-B031-9DF6-EF1BC6D1E616}"/>
                </a:ext>
              </a:extLst>
            </p:cNvPr>
            <p:cNvSpPr txBox="1"/>
            <p:nvPr/>
          </p:nvSpPr>
          <p:spPr>
            <a:xfrm>
              <a:off x="3638265" y="3740280"/>
              <a:ext cx="26198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Operational Strategy for Maximizing Sonoma Water Supply</a:t>
              </a:r>
            </a:p>
          </p:txBody>
        </p:sp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9F04517-749F-B316-0809-F6C9827D9827}"/>
              </a:ext>
            </a:extLst>
          </p:cNvPr>
          <p:cNvCxnSpPr>
            <a:cxnSpLocks/>
          </p:cNvCxnSpPr>
          <p:nvPr/>
        </p:nvCxnSpPr>
        <p:spPr>
          <a:xfrm>
            <a:off x="2432304" y="6275522"/>
            <a:ext cx="95818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23328A2-A446-6F9C-E964-71BA21F082CF}"/>
              </a:ext>
            </a:extLst>
          </p:cNvPr>
          <p:cNvSpPr txBox="1"/>
          <p:nvPr/>
        </p:nvSpPr>
        <p:spPr>
          <a:xfrm>
            <a:off x="1624631" y="6054951"/>
            <a:ext cx="71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0A7A770-2864-6E1B-FD65-7FEA428F22F4}"/>
              </a:ext>
            </a:extLst>
          </p:cNvPr>
          <p:cNvSpPr txBox="1"/>
          <p:nvPr/>
        </p:nvSpPr>
        <p:spPr>
          <a:xfrm>
            <a:off x="3128663" y="5909860"/>
            <a:ext cx="194207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3,500 AFY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new supply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F02C53A-59C8-516F-4BFC-DB11121139F0}"/>
              </a:ext>
            </a:extLst>
          </p:cNvPr>
          <p:cNvSpPr txBox="1"/>
          <p:nvPr/>
        </p:nvSpPr>
        <p:spPr>
          <a:xfrm>
            <a:off x="3988640" y="6283895"/>
            <a:ext cx="6565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35A541D-0AB8-39F2-E491-B0C31939C01D}"/>
              </a:ext>
            </a:extLst>
          </p:cNvPr>
          <p:cNvSpPr txBox="1"/>
          <p:nvPr/>
        </p:nvSpPr>
        <p:spPr>
          <a:xfrm>
            <a:off x="4998384" y="5670130"/>
            <a:ext cx="200505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~6,000 AFY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new supply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9467B52-9710-0D32-FBAC-7BBC6C652E44}"/>
              </a:ext>
            </a:extLst>
          </p:cNvPr>
          <p:cNvSpPr txBox="1"/>
          <p:nvPr/>
        </p:nvSpPr>
        <p:spPr>
          <a:xfrm>
            <a:off x="5848725" y="6283791"/>
            <a:ext cx="6565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73C7FBF-F65B-4CAB-0A1D-64541C9916EA}"/>
              </a:ext>
            </a:extLst>
          </p:cNvPr>
          <p:cNvSpPr txBox="1"/>
          <p:nvPr/>
        </p:nvSpPr>
        <p:spPr>
          <a:xfrm>
            <a:off x="7019465" y="5729604"/>
            <a:ext cx="20123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12,000 – 20,000 AFY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new supply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9D9D8ED-E47F-885D-8ABC-3C414C74A430}"/>
              </a:ext>
            </a:extLst>
          </p:cNvPr>
          <p:cNvSpPr txBox="1"/>
          <p:nvPr/>
        </p:nvSpPr>
        <p:spPr>
          <a:xfrm>
            <a:off x="7708810" y="6294458"/>
            <a:ext cx="6565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2035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32CB709-5A46-69D9-33B6-E630017A9BE3}"/>
              </a:ext>
            </a:extLst>
          </p:cNvPr>
          <p:cNvGrpSpPr/>
          <p:nvPr/>
        </p:nvGrpSpPr>
        <p:grpSpPr>
          <a:xfrm>
            <a:off x="2801146" y="4528826"/>
            <a:ext cx="8991785" cy="307777"/>
            <a:chOff x="3451378" y="3740280"/>
            <a:chExt cx="2852893" cy="307777"/>
          </a:xfrm>
        </p:grpSpPr>
        <p:sp>
          <p:nvSpPr>
            <p:cNvPr id="133" name="Flowchart: Delay 132">
              <a:extLst>
                <a:ext uri="{FF2B5EF4-FFF2-40B4-BE49-F238E27FC236}">
                  <a16:creationId xmlns:a16="http://schemas.microsoft.com/office/drawing/2014/main" id="{DB05C38D-48F4-4763-1389-413D37E0C12A}"/>
                </a:ext>
              </a:extLst>
            </p:cNvPr>
            <p:cNvSpPr/>
            <p:nvPr/>
          </p:nvSpPr>
          <p:spPr>
            <a:xfrm>
              <a:off x="5953278" y="3754216"/>
              <a:ext cx="304800" cy="268779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lowchart: Delay 133">
              <a:extLst>
                <a:ext uri="{FF2B5EF4-FFF2-40B4-BE49-F238E27FC236}">
                  <a16:creationId xmlns:a16="http://schemas.microsoft.com/office/drawing/2014/main" id="{854881C5-C832-E989-3872-E367D7571285}"/>
                </a:ext>
              </a:extLst>
            </p:cNvPr>
            <p:cNvSpPr/>
            <p:nvPr/>
          </p:nvSpPr>
          <p:spPr>
            <a:xfrm rot="10800000">
              <a:off x="3451378" y="3754216"/>
              <a:ext cx="304800" cy="268779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9AA0B07-7DF6-6CFE-44E3-BC1324D61135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4BEF433-4AB5-B678-069C-7EF12A5A6FC6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C48B642-6846-A207-FBF5-980474FDAE05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D97B79B-0DA5-4D09-BD52-E481D3B4B000}"/>
                </a:ext>
              </a:extLst>
            </p:cNvPr>
            <p:cNvSpPr txBox="1"/>
            <p:nvPr/>
          </p:nvSpPr>
          <p:spPr>
            <a:xfrm>
              <a:off x="3589657" y="3740280"/>
              <a:ext cx="2714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Conservation Program</a:t>
              </a:r>
            </a:p>
          </p:txBody>
        </p:sp>
      </p:grp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DBD42607-273C-351C-79F6-4C0A4B6603B7}"/>
              </a:ext>
            </a:extLst>
          </p:cNvPr>
          <p:cNvCxnSpPr>
            <a:cxnSpLocks/>
          </p:cNvCxnSpPr>
          <p:nvPr/>
        </p:nvCxnSpPr>
        <p:spPr>
          <a:xfrm>
            <a:off x="7891571" y="1244338"/>
            <a:ext cx="0" cy="4013606"/>
          </a:xfrm>
          <a:prstGeom prst="line">
            <a:avLst/>
          </a:prstGeom>
          <a:ln w="25400">
            <a:solidFill>
              <a:schemeClr val="bg2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FB21E962-DCD0-EC5B-1BB4-ABBCC56BDFAF}"/>
              </a:ext>
            </a:extLst>
          </p:cNvPr>
          <p:cNvCxnSpPr>
            <a:cxnSpLocks/>
          </p:cNvCxnSpPr>
          <p:nvPr/>
        </p:nvCxnSpPr>
        <p:spPr>
          <a:xfrm>
            <a:off x="288569" y="5239009"/>
            <a:ext cx="11372464" cy="10073"/>
          </a:xfrm>
          <a:prstGeom prst="line">
            <a:avLst/>
          </a:prstGeom>
          <a:ln w="25400">
            <a:solidFill>
              <a:schemeClr val="bg2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A57C54-D13C-9600-1EB3-CDDA9195212A}"/>
              </a:ext>
            </a:extLst>
          </p:cNvPr>
          <p:cNvCxnSpPr>
            <a:cxnSpLocks/>
          </p:cNvCxnSpPr>
          <p:nvPr/>
        </p:nvCxnSpPr>
        <p:spPr>
          <a:xfrm>
            <a:off x="6054483" y="1232801"/>
            <a:ext cx="0" cy="4014476"/>
          </a:xfrm>
          <a:prstGeom prst="line">
            <a:avLst/>
          </a:prstGeom>
          <a:ln w="25400">
            <a:solidFill>
              <a:schemeClr val="bg2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D17BD83-524B-7575-D7DD-1A322E9AE700}"/>
              </a:ext>
            </a:extLst>
          </p:cNvPr>
          <p:cNvSpPr txBox="1"/>
          <p:nvPr/>
        </p:nvSpPr>
        <p:spPr>
          <a:xfrm>
            <a:off x="9568895" y="6286606"/>
            <a:ext cx="6565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CAEEA3-55D7-9C27-16B4-BC393D464B81}"/>
              </a:ext>
            </a:extLst>
          </p:cNvPr>
          <p:cNvCxnSpPr>
            <a:cxnSpLocks/>
          </p:cNvCxnSpPr>
          <p:nvPr/>
        </p:nvCxnSpPr>
        <p:spPr>
          <a:xfrm>
            <a:off x="9727599" y="1256215"/>
            <a:ext cx="0" cy="4001729"/>
          </a:xfrm>
          <a:prstGeom prst="line">
            <a:avLst/>
          </a:prstGeom>
          <a:ln w="25400">
            <a:solidFill>
              <a:schemeClr val="bg2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995E9D-5ABD-8117-6ABA-676D8FAFACC2}"/>
              </a:ext>
            </a:extLst>
          </p:cNvPr>
          <p:cNvCxnSpPr>
            <a:cxnSpLocks/>
          </p:cNvCxnSpPr>
          <p:nvPr/>
        </p:nvCxnSpPr>
        <p:spPr>
          <a:xfrm flipV="1">
            <a:off x="288569" y="4479192"/>
            <a:ext cx="11361418" cy="13903"/>
          </a:xfrm>
          <a:prstGeom prst="line">
            <a:avLst/>
          </a:prstGeom>
          <a:ln w="25400">
            <a:solidFill>
              <a:schemeClr val="bg2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2927D41-EA0D-1D1A-80DD-183604895C6B}"/>
              </a:ext>
            </a:extLst>
          </p:cNvPr>
          <p:cNvCxnSpPr>
            <a:cxnSpLocks/>
          </p:cNvCxnSpPr>
          <p:nvPr/>
        </p:nvCxnSpPr>
        <p:spPr>
          <a:xfrm>
            <a:off x="288569" y="3943037"/>
            <a:ext cx="11372464" cy="18234"/>
          </a:xfrm>
          <a:prstGeom prst="line">
            <a:avLst/>
          </a:prstGeom>
          <a:ln w="25400">
            <a:solidFill>
              <a:schemeClr val="bg2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7AB9466-1021-D3E8-4691-7E28939D9EE3}"/>
              </a:ext>
            </a:extLst>
          </p:cNvPr>
          <p:cNvCxnSpPr>
            <a:cxnSpLocks/>
          </p:cNvCxnSpPr>
          <p:nvPr/>
        </p:nvCxnSpPr>
        <p:spPr>
          <a:xfrm>
            <a:off x="288569" y="3318660"/>
            <a:ext cx="11354907" cy="384"/>
          </a:xfrm>
          <a:prstGeom prst="line">
            <a:avLst/>
          </a:prstGeom>
          <a:ln w="25400">
            <a:solidFill>
              <a:schemeClr val="bg2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3A1D9EF-9FC2-F686-5E96-C35D4E1FA410}"/>
              </a:ext>
            </a:extLst>
          </p:cNvPr>
          <p:cNvCxnSpPr>
            <a:cxnSpLocks/>
          </p:cNvCxnSpPr>
          <p:nvPr/>
        </p:nvCxnSpPr>
        <p:spPr>
          <a:xfrm flipH="1" flipV="1">
            <a:off x="4184931" y="6173662"/>
            <a:ext cx="1" cy="914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CB8D08F-6F6A-3FF8-F0A6-AB5DFB5D7EFC}"/>
              </a:ext>
            </a:extLst>
          </p:cNvPr>
          <p:cNvCxnSpPr>
            <a:cxnSpLocks/>
          </p:cNvCxnSpPr>
          <p:nvPr/>
        </p:nvCxnSpPr>
        <p:spPr>
          <a:xfrm flipH="1" flipV="1">
            <a:off x="9757680" y="6173662"/>
            <a:ext cx="1" cy="914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E2093CD-E931-FCBB-DDFE-BB9B10FF5F83}"/>
              </a:ext>
            </a:extLst>
          </p:cNvPr>
          <p:cNvCxnSpPr>
            <a:cxnSpLocks/>
          </p:cNvCxnSpPr>
          <p:nvPr/>
        </p:nvCxnSpPr>
        <p:spPr>
          <a:xfrm flipH="1" flipV="1">
            <a:off x="7906238" y="6173662"/>
            <a:ext cx="1" cy="914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E778223-8224-9131-6503-5DEDD9A991A5}"/>
              </a:ext>
            </a:extLst>
          </p:cNvPr>
          <p:cNvCxnSpPr>
            <a:cxnSpLocks/>
          </p:cNvCxnSpPr>
          <p:nvPr/>
        </p:nvCxnSpPr>
        <p:spPr>
          <a:xfrm flipH="1" flipV="1">
            <a:off x="6030627" y="6173662"/>
            <a:ext cx="1" cy="914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C0F4F56-F928-01E2-2904-0EC8C4B7CCBE}"/>
              </a:ext>
            </a:extLst>
          </p:cNvPr>
          <p:cNvSpPr txBox="1"/>
          <p:nvPr/>
        </p:nvSpPr>
        <p:spPr>
          <a:xfrm>
            <a:off x="11428981" y="6293551"/>
            <a:ext cx="6565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2045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3668020-6FE7-B957-5501-DC00D7330E28}"/>
              </a:ext>
            </a:extLst>
          </p:cNvPr>
          <p:cNvCxnSpPr>
            <a:cxnSpLocks/>
          </p:cNvCxnSpPr>
          <p:nvPr/>
        </p:nvCxnSpPr>
        <p:spPr>
          <a:xfrm>
            <a:off x="11638941" y="1244338"/>
            <a:ext cx="11046" cy="4013606"/>
          </a:xfrm>
          <a:prstGeom prst="line">
            <a:avLst/>
          </a:prstGeom>
          <a:ln w="25400">
            <a:solidFill>
              <a:schemeClr val="bg2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7C534B3-EF2A-B1C9-C8F5-C48B64878C39}"/>
              </a:ext>
            </a:extLst>
          </p:cNvPr>
          <p:cNvCxnSpPr>
            <a:cxnSpLocks/>
          </p:cNvCxnSpPr>
          <p:nvPr/>
        </p:nvCxnSpPr>
        <p:spPr>
          <a:xfrm flipH="1" flipV="1">
            <a:off x="11622181" y="6180607"/>
            <a:ext cx="1" cy="914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FA8DA59C-9BAE-BE3A-1E7F-D04FBBFA32F1}"/>
              </a:ext>
            </a:extLst>
          </p:cNvPr>
          <p:cNvGrpSpPr/>
          <p:nvPr/>
        </p:nvGrpSpPr>
        <p:grpSpPr>
          <a:xfrm>
            <a:off x="4719369" y="2680157"/>
            <a:ext cx="6930618" cy="307777"/>
            <a:chOff x="3451378" y="3727918"/>
            <a:chExt cx="2813246" cy="324632"/>
          </a:xfrm>
        </p:grpSpPr>
        <p:sp>
          <p:nvSpPr>
            <p:cNvPr id="5" name="Flowchart: Delay 4">
              <a:extLst>
                <a:ext uri="{FF2B5EF4-FFF2-40B4-BE49-F238E27FC236}">
                  <a16:creationId xmlns:a16="http://schemas.microsoft.com/office/drawing/2014/main" id="{D5DE6B18-506E-BB25-4EAD-469A3DD983FF}"/>
                </a:ext>
              </a:extLst>
            </p:cNvPr>
            <p:cNvSpPr/>
            <p:nvPr/>
          </p:nvSpPr>
          <p:spPr>
            <a:xfrm>
              <a:off x="5953278" y="3754216"/>
              <a:ext cx="304800" cy="268779"/>
            </a:xfrm>
            <a:prstGeom prst="flowChartDelay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1CF9CC2A-63E8-ED98-D180-D1F027404A99}"/>
                </a:ext>
              </a:extLst>
            </p:cNvPr>
            <p:cNvSpPr/>
            <p:nvPr/>
          </p:nvSpPr>
          <p:spPr>
            <a:xfrm rot="10800000">
              <a:off x="3451378" y="3754216"/>
              <a:ext cx="304800" cy="268779"/>
            </a:xfrm>
            <a:prstGeom prst="flowChartDelay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994902-3FC2-E6A1-3393-D81A6A04B47A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4EE7C1-956A-69F2-3442-EAF8D435AC7F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DF5CD7-949D-EF8F-EA8C-7EBFAAE9161C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092E53-7FBF-9AC2-40C8-23FCF091DAF3}"/>
                </a:ext>
              </a:extLst>
            </p:cNvPr>
            <p:cNvSpPr txBox="1"/>
            <p:nvPr/>
          </p:nvSpPr>
          <p:spPr>
            <a:xfrm>
              <a:off x="3571130" y="3727918"/>
              <a:ext cx="2693494" cy="32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Conveyance to Storage (Dedicated or expand existing facilities)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37088DB-94D1-7A92-321E-3838E26DDC0D}"/>
              </a:ext>
            </a:extLst>
          </p:cNvPr>
          <p:cNvGrpSpPr/>
          <p:nvPr/>
        </p:nvGrpSpPr>
        <p:grpSpPr>
          <a:xfrm>
            <a:off x="6312913" y="3474050"/>
            <a:ext cx="5355362" cy="307777"/>
            <a:chOff x="3451378" y="3729154"/>
            <a:chExt cx="2819234" cy="307777"/>
          </a:xfrm>
        </p:grpSpPr>
        <p:sp>
          <p:nvSpPr>
            <p:cNvPr id="83" name="Flowchart: Delay 82">
              <a:extLst>
                <a:ext uri="{FF2B5EF4-FFF2-40B4-BE49-F238E27FC236}">
                  <a16:creationId xmlns:a16="http://schemas.microsoft.com/office/drawing/2014/main" id="{85656FBA-321C-9860-DE03-5683AA8627EB}"/>
                </a:ext>
              </a:extLst>
            </p:cNvPr>
            <p:cNvSpPr/>
            <p:nvPr/>
          </p:nvSpPr>
          <p:spPr>
            <a:xfrm>
              <a:off x="5953278" y="3754216"/>
              <a:ext cx="304800" cy="268779"/>
            </a:xfrm>
            <a:prstGeom prst="flowChartDelay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lowchart: Delay 83">
              <a:extLst>
                <a:ext uri="{FF2B5EF4-FFF2-40B4-BE49-F238E27FC236}">
                  <a16:creationId xmlns:a16="http://schemas.microsoft.com/office/drawing/2014/main" id="{BB9A1F7E-A607-2536-7A41-B9870910CABF}"/>
                </a:ext>
              </a:extLst>
            </p:cNvPr>
            <p:cNvSpPr/>
            <p:nvPr/>
          </p:nvSpPr>
          <p:spPr>
            <a:xfrm rot="10800000">
              <a:off x="3451378" y="3754216"/>
              <a:ext cx="304800" cy="268779"/>
            </a:xfrm>
            <a:prstGeom prst="flowChartDelay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8EE9410-632D-23E1-2E4D-884175353C6F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7B264A9-5B0D-428A-FF0B-B26445AFBB12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B6E078E-1EB3-7E7A-ACF4-E0766236610F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BACC575-F601-BE6F-B4B5-2C6E8B705A00}"/>
                </a:ext>
              </a:extLst>
            </p:cNvPr>
            <p:cNvSpPr txBox="1"/>
            <p:nvPr/>
          </p:nvSpPr>
          <p:spPr>
            <a:xfrm>
              <a:off x="3639800" y="3729154"/>
              <a:ext cx="2630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 Storage (Groundwater,</a:t>
              </a:r>
              <a:r>
                <a:rPr kumimoji="0" lang="en-US" sz="1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Kent, Nicasio, Soulajule)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25B70B-6A0B-C006-D564-5460D50CAC15}"/>
              </a:ext>
            </a:extLst>
          </p:cNvPr>
          <p:cNvGrpSpPr/>
          <p:nvPr/>
        </p:nvGrpSpPr>
        <p:grpSpPr>
          <a:xfrm>
            <a:off x="2795119" y="3927486"/>
            <a:ext cx="8817208" cy="332830"/>
            <a:chOff x="3451378" y="3689391"/>
            <a:chExt cx="2806700" cy="445320"/>
          </a:xfrm>
          <a:pattFill prst="wd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grpSpPr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id="{F3CEF140-C856-4D94-5C08-4A915447DD72}"/>
                </a:ext>
              </a:extLst>
            </p:cNvPr>
            <p:cNvSpPr/>
            <p:nvPr/>
          </p:nvSpPr>
          <p:spPr>
            <a:xfrm>
              <a:off x="5953278" y="3704034"/>
              <a:ext cx="304800" cy="430677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lowchart: Delay 14">
              <a:extLst>
                <a:ext uri="{FF2B5EF4-FFF2-40B4-BE49-F238E27FC236}">
                  <a16:creationId xmlns:a16="http://schemas.microsoft.com/office/drawing/2014/main" id="{26FD99C8-21BF-C9D1-37A8-03E872BCBF86}"/>
                </a:ext>
              </a:extLst>
            </p:cNvPr>
            <p:cNvSpPr/>
            <p:nvPr/>
          </p:nvSpPr>
          <p:spPr>
            <a:xfrm rot="10800000">
              <a:off x="3451378" y="3689391"/>
              <a:ext cx="304800" cy="407354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AE6AAC-0A5E-B40F-DDFD-91A4133754DA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F91A37-433F-2ED0-E02A-D56DE5DD6795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BE6487-10A1-0AB0-D293-36E058AA0184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792B4E-498E-0EA3-A270-814A3B630812}"/>
                </a:ext>
              </a:extLst>
            </p:cNvPr>
            <p:cNvSpPr txBox="1"/>
            <p:nvPr/>
          </p:nvSpPr>
          <p:spPr>
            <a:xfrm>
              <a:off x="3633813" y="3689768"/>
              <a:ext cx="2507689" cy="4118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Desalination (Petaluma Brackish,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Marin Regional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B184D2A-2F9C-FEAF-2820-C478E302AA71}"/>
              </a:ext>
            </a:extLst>
          </p:cNvPr>
          <p:cNvGrpSpPr/>
          <p:nvPr/>
        </p:nvGrpSpPr>
        <p:grpSpPr>
          <a:xfrm>
            <a:off x="2784073" y="4228147"/>
            <a:ext cx="8801194" cy="318196"/>
            <a:chOff x="3451378" y="3750114"/>
            <a:chExt cx="2806700" cy="344926"/>
          </a:xfrm>
          <a:pattFill prst="wdUpDiag">
            <a:fgClr>
              <a:srgbClr val="FFD966"/>
            </a:fgClr>
            <a:bgClr>
              <a:schemeClr val="bg1"/>
            </a:bgClr>
          </a:pattFill>
        </p:grpSpPr>
        <p:sp>
          <p:nvSpPr>
            <p:cNvPr id="108" name="Flowchart: Delay 107">
              <a:extLst>
                <a:ext uri="{FF2B5EF4-FFF2-40B4-BE49-F238E27FC236}">
                  <a16:creationId xmlns:a16="http://schemas.microsoft.com/office/drawing/2014/main" id="{1F1B88C3-93A9-E919-A4C0-13D243DCAC44}"/>
                </a:ext>
              </a:extLst>
            </p:cNvPr>
            <p:cNvSpPr/>
            <p:nvPr/>
          </p:nvSpPr>
          <p:spPr>
            <a:xfrm>
              <a:off x="5953278" y="3754216"/>
              <a:ext cx="304800" cy="336933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lowchart: Delay 108">
              <a:extLst>
                <a:ext uri="{FF2B5EF4-FFF2-40B4-BE49-F238E27FC236}">
                  <a16:creationId xmlns:a16="http://schemas.microsoft.com/office/drawing/2014/main" id="{4496C5D2-E533-A880-42F6-A26D66BFC207}"/>
                </a:ext>
              </a:extLst>
            </p:cNvPr>
            <p:cNvSpPr/>
            <p:nvPr/>
          </p:nvSpPr>
          <p:spPr>
            <a:xfrm rot="10800000">
              <a:off x="3451378" y="3754215"/>
              <a:ext cx="304800" cy="340825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605A285-1FC6-C74C-3AC9-2CCE2690201B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961D7A3-7ACF-9367-9532-91746916DDCC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18D0487-4A14-C010-9019-005D9E73280C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2B449FC-D194-AFD2-9D23-5E4090343454}"/>
                </a:ext>
              </a:extLst>
            </p:cNvPr>
            <p:cNvSpPr txBox="1"/>
            <p:nvPr/>
          </p:nvSpPr>
          <p:spPr>
            <a:xfrm>
              <a:off x="3633813" y="3750114"/>
              <a:ext cx="2406134" cy="3336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Recycled Water Expansion (grant funding to bring cost to comparable with roadmap)</a:t>
              </a:r>
            </a:p>
          </p:txBody>
        </p: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B65974A-D829-9EE9-6F02-C1A79E1A7A4B}"/>
              </a:ext>
            </a:extLst>
          </p:cNvPr>
          <p:cNvSpPr/>
          <p:nvPr/>
        </p:nvSpPr>
        <p:spPr>
          <a:xfrm>
            <a:off x="3459279" y="1266635"/>
            <a:ext cx="520677" cy="268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$6M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BAE8B96-8B95-EDB7-C1AE-E485675FF246}"/>
              </a:ext>
            </a:extLst>
          </p:cNvPr>
          <p:cNvSpPr/>
          <p:nvPr/>
        </p:nvSpPr>
        <p:spPr>
          <a:xfrm>
            <a:off x="3467963" y="1578522"/>
            <a:ext cx="520677" cy="268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$5M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BBAE8B96-8B95-EDB7-C1AE-E485675FF246}"/>
              </a:ext>
            </a:extLst>
          </p:cNvPr>
          <p:cNvSpPr/>
          <p:nvPr/>
        </p:nvSpPr>
        <p:spPr>
          <a:xfrm>
            <a:off x="4090292" y="2719254"/>
            <a:ext cx="623737" cy="268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$78-111M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BAE8B96-8B95-EDB7-C1AE-E485675FF246}"/>
              </a:ext>
            </a:extLst>
          </p:cNvPr>
          <p:cNvSpPr/>
          <p:nvPr/>
        </p:nvSpPr>
        <p:spPr>
          <a:xfrm>
            <a:off x="5760889" y="3502386"/>
            <a:ext cx="520677" cy="268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$65-90M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4744BE-00CB-A369-EFF7-0744FF688D07}"/>
              </a:ext>
            </a:extLst>
          </p:cNvPr>
          <p:cNvGrpSpPr/>
          <p:nvPr/>
        </p:nvGrpSpPr>
        <p:grpSpPr>
          <a:xfrm>
            <a:off x="3901191" y="1874598"/>
            <a:ext cx="7709316" cy="307777"/>
            <a:chOff x="3451378" y="3747389"/>
            <a:chExt cx="2806700" cy="307777"/>
          </a:xfrm>
        </p:grpSpPr>
        <p:sp>
          <p:nvSpPr>
            <p:cNvPr id="23" name="Flowchart: Delay 22">
              <a:extLst>
                <a:ext uri="{FF2B5EF4-FFF2-40B4-BE49-F238E27FC236}">
                  <a16:creationId xmlns:a16="http://schemas.microsoft.com/office/drawing/2014/main" id="{F873674D-9A6E-3C44-83A3-6CBDC1DCC18F}"/>
                </a:ext>
              </a:extLst>
            </p:cNvPr>
            <p:cNvSpPr/>
            <p:nvPr/>
          </p:nvSpPr>
          <p:spPr>
            <a:xfrm>
              <a:off x="5953278" y="3754216"/>
              <a:ext cx="304800" cy="268779"/>
            </a:xfrm>
            <a:prstGeom prst="flowChartDelay">
              <a:avLst/>
            </a:prstGeom>
            <a:pattFill prst="wdUpDiag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lowchart: Delay 23">
              <a:extLst>
                <a:ext uri="{FF2B5EF4-FFF2-40B4-BE49-F238E27FC236}">
                  <a16:creationId xmlns:a16="http://schemas.microsoft.com/office/drawing/2014/main" id="{21B1BFA3-16C8-F5E2-3758-ABF4D06BF429}"/>
                </a:ext>
              </a:extLst>
            </p:cNvPr>
            <p:cNvSpPr/>
            <p:nvPr/>
          </p:nvSpPr>
          <p:spPr>
            <a:xfrm rot="10800000">
              <a:off x="3451378" y="3754216"/>
              <a:ext cx="304800" cy="268779"/>
            </a:xfrm>
            <a:prstGeom prst="flowChartDelay">
              <a:avLst/>
            </a:prstGeom>
            <a:pattFill prst="wdUpDiag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2A35E8-2AF0-465D-DE0A-9C40EBBD2647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pattFill prst="wdUpDiag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5AEFCE2-38D4-F488-3832-2FAF14BC53C9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pattFill prst="wdUpDiag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F2D933-D93B-EEC9-6956-C7E76AFAE69D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pattFill prst="wdUpDiag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D2D577-33AC-D8D2-C688-B09F0F996B5B}"/>
                </a:ext>
              </a:extLst>
            </p:cNvPr>
            <p:cNvSpPr txBox="1"/>
            <p:nvPr/>
          </p:nvSpPr>
          <p:spPr>
            <a:xfrm>
              <a:off x="4226633" y="3747389"/>
              <a:ext cx="15491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Forecasting and Stream Release Automation 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ACBE9D-A276-BC4F-DAD8-ADF475D1221C}"/>
              </a:ext>
            </a:extLst>
          </p:cNvPr>
          <p:cNvCxnSpPr>
            <a:cxnSpLocks/>
          </p:cNvCxnSpPr>
          <p:nvPr/>
        </p:nvCxnSpPr>
        <p:spPr>
          <a:xfrm flipH="1" flipV="1">
            <a:off x="9757680" y="6173662"/>
            <a:ext cx="1" cy="914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554D14-4FEA-58EB-E58A-7A9E4FD36B18}"/>
              </a:ext>
            </a:extLst>
          </p:cNvPr>
          <p:cNvGrpSpPr/>
          <p:nvPr/>
        </p:nvGrpSpPr>
        <p:grpSpPr>
          <a:xfrm>
            <a:off x="9285369" y="5315198"/>
            <a:ext cx="1923397" cy="280656"/>
            <a:chOff x="3451378" y="3742339"/>
            <a:chExt cx="2806700" cy="280656"/>
          </a:xfrm>
        </p:grpSpPr>
        <p:sp>
          <p:nvSpPr>
            <p:cNvPr id="46" name="Flowchart: Delay 45">
              <a:extLst>
                <a:ext uri="{FF2B5EF4-FFF2-40B4-BE49-F238E27FC236}">
                  <a16:creationId xmlns:a16="http://schemas.microsoft.com/office/drawing/2014/main" id="{D9498588-D768-479E-EDFF-475B976A7C3A}"/>
                </a:ext>
              </a:extLst>
            </p:cNvPr>
            <p:cNvSpPr/>
            <p:nvPr/>
          </p:nvSpPr>
          <p:spPr>
            <a:xfrm>
              <a:off x="5953278" y="3754216"/>
              <a:ext cx="304800" cy="268779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Flowchart: Delay 46">
              <a:extLst>
                <a:ext uri="{FF2B5EF4-FFF2-40B4-BE49-F238E27FC236}">
                  <a16:creationId xmlns:a16="http://schemas.microsoft.com/office/drawing/2014/main" id="{567079CA-E5E7-C167-73DC-BE96B4AB8657}"/>
                </a:ext>
              </a:extLst>
            </p:cNvPr>
            <p:cNvSpPr/>
            <p:nvPr/>
          </p:nvSpPr>
          <p:spPr>
            <a:xfrm rot="10800000">
              <a:off x="3451378" y="3754216"/>
              <a:ext cx="304800" cy="268779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C6B1E6E-94C3-6CB7-E2E9-48CDB87E77B7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6696FD7-1CEA-3B62-BC4E-15CE891CE1A2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ED565D4-4954-4B03-FDEE-1456532B60A0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0E0D4A7-871B-0FE4-9638-F2723B7D3385}"/>
                </a:ext>
              </a:extLst>
            </p:cNvPr>
            <p:cNvSpPr txBox="1"/>
            <p:nvPr/>
          </p:nvSpPr>
          <p:spPr>
            <a:xfrm>
              <a:off x="3570547" y="3742339"/>
              <a:ext cx="263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Early, low regret action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67B83E0-AEE3-9D2B-35DE-442F62BA751C}"/>
              </a:ext>
            </a:extLst>
          </p:cNvPr>
          <p:cNvGrpSpPr/>
          <p:nvPr/>
        </p:nvGrpSpPr>
        <p:grpSpPr>
          <a:xfrm>
            <a:off x="9306766" y="5591105"/>
            <a:ext cx="1923397" cy="289839"/>
            <a:chOff x="3451378" y="3733156"/>
            <a:chExt cx="2806700" cy="289839"/>
          </a:xfrm>
        </p:grpSpPr>
        <p:sp>
          <p:nvSpPr>
            <p:cNvPr id="75" name="Flowchart: Delay 74">
              <a:extLst>
                <a:ext uri="{FF2B5EF4-FFF2-40B4-BE49-F238E27FC236}">
                  <a16:creationId xmlns:a16="http://schemas.microsoft.com/office/drawing/2014/main" id="{A5F3C330-0FE0-9E68-8E23-628D5986A738}"/>
                </a:ext>
              </a:extLst>
            </p:cNvPr>
            <p:cNvSpPr/>
            <p:nvPr/>
          </p:nvSpPr>
          <p:spPr>
            <a:xfrm>
              <a:off x="5953278" y="3754216"/>
              <a:ext cx="304800" cy="268779"/>
            </a:xfrm>
            <a:prstGeom prst="flowChartDelay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6" name="Flowchart: Delay 75">
              <a:extLst>
                <a:ext uri="{FF2B5EF4-FFF2-40B4-BE49-F238E27FC236}">
                  <a16:creationId xmlns:a16="http://schemas.microsoft.com/office/drawing/2014/main" id="{DEF8D8FD-FFC2-4568-E38E-984C7E51872E}"/>
                </a:ext>
              </a:extLst>
            </p:cNvPr>
            <p:cNvSpPr/>
            <p:nvPr/>
          </p:nvSpPr>
          <p:spPr>
            <a:xfrm rot="10800000">
              <a:off x="3451378" y="3754216"/>
              <a:ext cx="304800" cy="268779"/>
            </a:xfrm>
            <a:prstGeom prst="flowChartDelay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73C46DF-61E4-AC2E-F514-9344990B2D9D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B382D41-D08D-07D6-F4A8-1E177CB567C8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06FB9C3-5B03-9DCC-A5A9-0FFECB41385E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solidFill>
              <a:schemeClr val="accent4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1293467-3BD7-4575-4248-41E03A5FCC19}"/>
                </a:ext>
              </a:extLst>
            </p:cNvPr>
            <p:cNvSpPr txBox="1"/>
            <p:nvPr/>
          </p:nvSpPr>
          <p:spPr>
            <a:xfrm>
              <a:off x="3556843" y="3733156"/>
              <a:ext cx="263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Mid-term action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D1995A-1370-25B4-563F-5032E51F3BDE}"/>
              </a:ext>
            </a:extLst>
          </p:cNvPr>
          <p:cNvGrpSpPr/>
          <p:nvPr/>
        </p:nvGrpSpPr>
        <p:grpSpPr>
          <a:xfrm>
            <a:off x="9316648" y="5875395"/>
            <a:ext cx="1923396" cy="290548"/>
            <a:chOff x="3451378" y="3732447"/>
            <a:chExt cx="2806700" cy="290548"/>
          </a:xfrm>
        </p:grpSpPr>
        <p:sp>
          <p:nvSpPr>
            <p:cNvPr id="88" name="Flowchart: Delay 87">
              <a:extLst>
                <a:ext uri="{FF2B5EF4-FFF2-40B4-BE49-F238E27FC236}">
                  <a16:creationId xmlns:a16="http://schemas.microsoft.com/office/drawing/2014/main" id="{0DBF0438-8069-79B6-5E73-0AA7E00E82E7}"/>
                </a:ext>
              </a:extLst>
            </p:cNvPr>
            <p:cNvSpPr/>
            <p:nvPr/>
          </p:nvSpPr>
          <p:spPr>
            <a:xfrm>
              <a:off x="5953278" y="3754216"/>
              <a:ext cx="304800" cy="268779"/>
            </a:xfrm>
            <a:prstGeom prst="flowChartDelay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9" name="Flowchart: Delay 88">
              <a:extLst>
                <a:ext uri="{FF2B5EF4-FFF2-40B4-BE49-F238E27FC236}">
                  <a16:creationId xmlns:a16="http://schemas.microsoft.com/office/drawing/2014/main" id="{A274BA8D-C388-AA75-432D-B5520BD720B8}"/>
                </a:ext>
              </a:extLst>
            </p:cNvPr>
            <p:cNvSpPr/>
            <p:nvPr/>
          </p:nvSpPr>
          <p:spPr>
            <a:xfrm rot="10800000">
              <a:off x="3451378" y="3754216"/>
              <a:ext cx="304800" cy="268779"/>
            </a:xfrm>
            <a:prstGeom prst="flowChartDelay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B15731F-68BC-1A06-BC42-06D7C3352A20}"/>
                </a:ext>
              </a:extLst>
            </p:cNvPr>
            <p:cNvSpPr/>
            <p:nvPr/>
          </p:nvSpPr>
          <p:spPr>
            <a:xfrm>
              <a:off x="3756178" y="3754216"/>
              <a:ext cx="585033" cy="268779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E401188-9CF8-9BE0-7B54-09B1731973E9}"/>
                </a:ext>
              </a:extLst>
            </p:cNvPr>
            <p:cNvSpPr/>
            <p:nvPr/>
          </p:nvSpPr>
          <p:spPr>
            <a:xfrm>
              <a:off x="4341212" y="3754216"/>
              <a:ext cx="1029970" cy="268779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90B6F56-A965-AF8B-937C-2832AB0FE6F4}"/>
                </a:ext>
              </a:extLst>
            </p:cNvPr>
            <p:cNvSpPr/>
            <p:nvPr/>
          </p:nvSpPr>
          <p:spPr>
            <a:xfrm>
              <a:off x="5368245" y="3754216"/>
              <a:ext cx="585033" cy="268779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6976955-8BC5-7E21-8A70-E4B4BBAFD6F6}"/>
                </a:ext>
              </a:extLst>
            </p:cNvPr>
            <p:cNvSpPr txBox="1"/>
            <p:nvPr/>
          </p:nvSpPr>
          <p:spPr>
            <a:xfrm>
              <a:off x="3553553" y="3732447"/>
              <a:ext cx="2630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Long-term action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9080AE88-8992-C187-86B7-B447478E7A68}"/>
              </a:ext>
            </a:extLst>
          </p:cNvPr>
          <p:cNvSpPr txBox="1"/>
          <p:nvPr/>
        </p:nvSpPr>
        <p:spPr>
          <a:xfrm>
            <a:off x="11201943" y="5365175"/>
            <a:ext cx="9729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Hatching indicates not included in yield or cost estimates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02622A3-66FD-6C27-AFFF-415D6273A2A2}"/>
              </a:ext>
            </a:extLst>
          </p:cNvPr>
          <p:cNvSpPr/>
          <p:nvPr/>
        </p:nvSpPr>
        <p:spPr>
          <a:xfrm>
            <a:off x="281553" y="5293348"/>
            <a:ext cx="169694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Note: Capital cost shown in $M</a:t>
            </a:r>
          </a:p>
        </p:txBody>
      </p:sp>
    </p:spTree>
    <p:extLst>
      <p:ext uri="{BB962C8B-B14F-4D97-AF65-F5344CB8AC3E}">
        <p14:creationId xmlns:p14="http://schemas.microsoft.com/office/powerpoint/2010/main" val="177270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F68AA-B06D-3F8F-9012-170C5DA75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Recycled Water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869DC-3BCD-0BF9-7CC9-145EE19C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7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618"/>
            <a:ext cx="10515600" cy="1325563"/>
          </a:xfrm>
        </p:spPr>
        <p:txBody>
          <a:bodyPr/>
          <a:lstStyle/>
          <a:p>
            <a:r>
              <a:rPr lang="en-US" dirty="0"/>
              <a:t>Current Recycled Water System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6551"/>
            <a:ext cx="4285891" cy="472523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706 AF in WY 2023</a:t>
            </a:r>
          </a:p>
          <a:p>
            <a:r>
              <a:rPr lang="en-US" sz="2400" dirty="0"/>
              <a:t>358 customers</a:t>
            </a:r>
          </a:p>
          <a:p>
            <a:r>
              <a:rPr lang="en-US" sz="2400" dirty="0"/>
              <a:t>25 miles of distribution pipelines, 3 pump stations and 2 storage tanks</a:t>
            </a:r>
          </a:p>
          <a:p>
            <a:r>
              <a:rPr lang="en-US" sz="2400" dirty="0"/>
              <a:t>MMWD pioneered non-traditional uses of recycled water such as toilet flushing in condominium, car wash, HVAC cooling towers and commercial </a:t>
            </a:r>
            <a:r>
              <a:rPr lang="en-US" sz="2400" dirty="0" smtClean="0"/>
              <a:t>laundries</a:t>
            </a:r>
          </a:p>
          <a:p>
            <a:r>
              <a:rPr lang="en-US" sz="2400" dirty="0" smtClean="0"/>
              <a:t>Truck hauling programs for residents (during drought) and commercial users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411" y="1436076"/>
            <a:ext cx="6469812" cy="48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8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4730</TotalTime>
  <Words>1389</Words>
  <Application>Microsoft Office PowerPoint</Application>
  <PresentationFormat>Widescreen</PresentationFormat>
  <Paragraphs>245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Jacobs Chronos</vt:lpstr>
      <vt:lpstr>Lato</vt:lpstr>
      <vt:lpstr>Wingdings</vt:lpstr>
      <vt:lpstr>Office Theme</vt:lpstr>
      <vt:lpstr>PowerPoint Presentation</vt:lpstr>
      <vt:lpstr>Overview</vt:lpstr>
      <vt:lpstr>Marin Water Overview</vt:lpstr>
      <vt:lpstr>Water Supply Conditions: 2020-2021 Drought</vt:lpstr>
      <vt:lpstr>Water Supply Conditions: 2020-2021 Drought</vt:lpstr>
      <vt:lpstr>Water Supply Assessment Process</vt:lpstr>
      <vt:lpstr>Roadmap for Integrated Strategy</vt:lpstr>
      <vt:lpstr>Recycled Water</vt:lpstr>
      <vt:lpstr>Current Recycled Water System </vt:lpstr>
      <vt:lpstr>Increase Recycled Water: Expansion Studies</vt:lpstr>
      <vt:lpstr>Increase Recycled Water Use:  Project-based Expansion of System</vt:lpstr>
      <vt:lpstr>Challenges and Opportunities: Recycled Water</vt:lpstr>
      <vt:lpstr>Potable Reuse Options</vt:lpstr>
      <vt:lpstr>Overview: Indirect Potable Reuse (IPR)</vt:lpstr>
      <vt:lpstr>Conceptual Project in Marin: Indirect Potable Reuse (IPR) </vt:lpstr>
      <vt:lpstr>Overview: Direct Potable Reuse (DPR)</vt:lpstr>
      <vt:lpstr>PowerPoint Presentation</vt:lpstr>
      <vt:lpstr>Considerations: Direct Potable Reuse</vt:lpstr>
      <vt:lpstr>Summary and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Salem</dc:creator>
  <cp:lastModifiedBy>Charisse Beronilla</cp:lastModifiedBy>
  <cp:revision>313</cp:revision>
  <cp:lastPrinted>2024-01-11T15:28:34Z</cp:lastPrinted>
  <dcterms:created xsi:type="dcterms:W3CDTF">2020-08-10T22:36:50Z</dcterms:created>
  <dcterms:modified xsi:type="dcterms:W3CDTF">2024-01-17T00:22:44Z</dcterms:modified>
</cp:coreProperties>
</file>